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 id="2147483700" r:id="rId3"/>
    <p:sldMasterId id="2147483701" r:id="rId4"/>
  </p:sldMasterIdLst>
  <p:notesMasterIdLst>
    <p:notesMasterId r:id="rId13"/>
  </p:notesMasterIdLst>
  <p:sldIdLst>
    <p:sldId id="256" r:id="rId5"/>
    <p:sldId id="257" r:id="rId6"/>
    <p:sldId id="258" r:id="rId7"/>
    <p:sldId id="259" r:id="rId8"/>
    <p:sldId id="260" r:id="rId9"/>
    <p:sldId id="261" r:id="rId10"/>
    <p:sldId id="262" r:id="rId11"/>
    <p:sldId id="263" r:id="rId12"/>
  </p:sldIdLst>
  <p:sldSz cx="9144000" cy="5143500" type="screen16x9"/>
  <p:notesSz cx="6858000" cy="9144000"/>
  <p:embeddedFontLst>
    <p:embeddedFont>
      <p:font typeface="Century Gothic" panose="020B0502020202020204" pitchFamily="34" charset="0"/>
      <p:regular r:id="rId14"/>
      <p:bold r:id="rId15"/>
      <p:italic r:id="rId16"/>
      <p:boldItalic r:id="rId17"/>
    </p:embeddedFont>
    <p:embeddedFont>
      <p:font typeface="Rockwell" panose="02060603020205020403" pitchFamily="18" charset="0"/>
      <p:regular r:id="rId18"/>
      <p:bold r:id="rId19"/>
      <p:italic r:id="rId20"/>
      <p:boldItalic r:id="rId21"/>
    </p:embeddedFont>
    <p:embeddedFont>
      <p:font typeface="Open Sans" panose="020B0606030504020204" pitchFamily="3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06851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9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020fc08fc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f020fc08f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19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020fc08fc_0_5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f020fc08fc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97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020fc08fc_0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f020fc08fc_0_5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0" i="0">
                <a:solidFill>
                  <a:srgbClr val="7D7D7D"/>
                </a:solidFill>
                <a:latin typeface="Open Sans"/>
                <a:ea typeface="Open Sans"/>
                <a:cs typeface="Open Sans"/>
                <a:sym typeface="Open Sans"/>
              </a:rPr>
              <a:t>The heart of today’s project is the WiFi enabled board that needs no introduction. This Node Mcu board will help us to connect our devices to the cloud through wifi. Which had been used in our project too</a:t>
            </a:r>
            <a:endParaRPr b="0" i="0">
              <a:solidFill>
                <a:srgbClr val="7D7D7D"/>
              </a:solidFill>
              <a:latin typeface="Open Sans"/>
              <a:ea typeface="Open Sans"/>
              <a:cs typeface="Open Sans"/>
              <a:sym typeface="Open Sans"/>
            </a:endParaRPr>
          </a:p>
        </p:txBody>
      </p:sp>
      <p:sp>
        <p:nvSpPr>
          <p:cNvPr id="374" name="Google Shape;374;gf020fc08fc_0_5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76114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020fc08fc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f020fc08fc_0_5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In our project AR game developed using blender game Engine will act as user interface instead of toggle button used in webpages and apps.</a:t>
            </a:r>
            <a:endParaRPr/>
          </a:p>
        </p:txBody>
      </p:sp>
      <p:sp>
        <p:nvSpPr>
          <p:cNvPr id="382" name="Google Shape;382;gf020fc08fc_0_5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92903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020fc08fc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f020fc08fc_0_5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f020fc08fc_0_5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4069450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020fc08fc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f020fc08fc_0_5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By clicking left mouse button upon the devices in the model will update string “on” to the server and the node MCU turn on the corresponding device which is clicked on our user interface. For example if the fan is clicked it will turn on the fan in the home at the same time animation of rotating fan will start play in the user interface which indicating that fan is “on” at the home. Similarly right mouse button will update string “Off” to the server  in order to turn off the device at the same time animation stops playing.</a:t>
            </a:r>
            <a:endParaRPr/>
          </a:p>
        </p:txBody>
      </p:sp>
      <p:sp>
        <p:nvSpPr>
          <p:cNvPr id="398" name="Google Shape;398;gf020fc08fc_0_5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49017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a8c473d5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a8c473d5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902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330817" y="601723"/>
            <a:ext cx="6477900" cy="2190600"/>
          </a:xfrm>
          <a:prstGeom prst="rect">
            <a:avLst/>
          </a:prstGeom>
          <a:noFill/>
          <a:ln>
            <a:noFill/>
          </a:ln>
        </p:spPr>
        <p:txBody>
          <a:bodyPr spcFirstLastPara="1" wrap="square" lIns="68575" tIns="34275" rIns="68575" bIns="0" anchor="b" anchorCtr="0">
            <a:normAutofit/>
          </a:bodyPr>
          <a:lstStyle>
            <a:lvl1pPr lvl="0" algn="ctr" rtl="0">
              <a:lnSpc>
                <a:spcPct val="90000"/>
              </a:lnSpc>
              <a:spcBef>
                <a:spcPts val="0"/>
              </a:spcBef>
              <a:spcAft>
                <a:spcPts val="0"/>
              </a:spcAft>
              <a:buClr>
                <a:schemeClr val="accent1"/>
              </a:buClr>
              <a:buSzPts val="5000"/>
              <a:buFont typeface="Rockwel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1330818" y="2793055"/>
            <a:ext cx="6477900" cy="733200"/>
          </a:xfrm>
          <a:prstGeom prst="rect">
            <a:avLst/>
          </a:prstGeom>
          <a:noFill/>
          <a:ln>
            <a:noFill/>
          </a:ln>
        </p:spPr>
        <p:txBody>
          <a:bodyPr spcFirstLastPara="1" wrap="square" lIns="68575" tIns="68575" rIns="68575" bIns="68575" anchor="t" anchorCtr="0">
            <a:normAutofit/>
          </a:bodyPr>
          <a:lstStyle>
            <a:lvl1pPr lvl="0" algn="ctr" rtl="0">
              <a:lnSpc>
                <a:spcPct val="120000"/>
              </a:lnSpc>
              <a:spcBef>
                <a:spcPts val="800"/>
              </a:spcBef>
              <a:spcAft>
                <a:spcPts val="0"/>
              </a:spcAft>
              <a:buSzPts val="1400"/>
              <a:buNone/>
              <a:defRPr sz="1400" b="0" cap="none">
                <a:solidFill>
                  <a:schemeClr val="lt1"/>
                </a:solidFill>
              </a:defRPr>
            </a:lvl1pPr>
            <a:lvl2pPr lvl="1" algn="ctr" rtl="0">
              <a:lnSpc>
                <a:spcPct val="120000"/>
              </a:lnSpc>
              <a:spcBef>
                <a:spcPts val="400"/>
              </a:spcBef>
              <a:spcAft>
                <a:spcPts val="0"/>
              </a:spcAft>
              <a:buSzPts val="1400"/>
              <a:buNone/>
              <a:defRPr sz="1400"/>
            </a:lvl2pPr>
            <a:lvl3pPr lvl="2" algn="ctr" rtl="0">
              <a:lnSpc>
                <a:spcPct val="120000"/>
              </a:lnSpc>
              <a:spcBef>
                <a:spcPts val="400"/>
              </a:spcBef>
              <a:spcAft>
                <a:spcPts val="0"/>
              </a:spcAft>
              <a:buSzPts val="1400"/>
              <a:buNone/>
              <a:defRPr sz="1400"/>
            </a:lvl3pPr>
            <a:lvl4pPr lvl="3" algn="ctr" rtl="0">
              <a:lnSpc>
                <a:spcPct val="120000"/>
              </a:lnSpc>
              <a:spcBef>
                <a:spcPts val="400"/>
              </a:spcBef>
              <a:spcAft>
                <a:spcPts val="0"/>
              </a:spcAft>
              <a:buSzPts val="1200"/>
              <a:buNone/>
              <a:defRPr sz="1200"/>
            </a:lvl4pPr>
            <a:lvl5pPr lvl="4" algn="ctr" rtl="0">
              <a:lnSpc>
                <a:spcPct val="120000"/>
              </a:lnSpc>
              <a:spcBef>
                <a:spcPts val="400"/>
              </a:spcBef>
              <a:spcAft>
                <a:spcPts val="0"/>
              </a:spcAft>
              <a:buSzPts val="1200"/>
              <a:buNone/>
              <a:defRPr sz="1200"/>
            </a:lvl5pPr>
            <a:lvl6pPr lvl="5" algn="ctr" rtl="0">
              <a:lnSpc>
                <a:spcPct val="120000"/>
              </a:lnSpc>
              <a:spcBef>
                <a:spcPts val="400"/>
              </a:spcBef>
              <a:spcAft>
                <a:spcPts val="0"/>
              </a:spcAft>
              <a:buSzPts val="1200"/>
              <a:buNone/>
              <a:defRPr sz="1200"/>
            </a:lvl6pPr>
            <a:lvl7pPr lvl="6" algn="ctr" rtl="0">
              <a:lnSpc>
                <a:spcPct val="120000"/>
              </a:lnSpc>
              <a:spcBef>
                <a:spcPts val="400"/>
              </a:spcBef>
              <a:spcAft>
                <a:spcPts val="0"/>
              </a:spcAft>
              <a:buSzPts val="1200"/>
              <a:buNone/>
              <a:defRPr sz="1200"/>
            </a:lvl7pPr>
            <a:lvl8pPr lvl="7" algn="ctr" rtl="0">
              <a:lnSpc>
                <a:spcPct val="120000"/>
              </a:lnSpc>
              <a:spcBef>
                <a:spcPts val="400"/>
              </a:spcBef>
              <a:spcAft>
                <a:spcPts val="0"/>
              </a:spcAft>
              <a:buSzPts val="1200"/>
              <a:buNone/>
              <a:defRPr sz="1200"/>
            </a:lvl8pPr>
            <a:lvl9pPr lvl="8" algn="ctr" rtl="0">
              <a:lnSpc>
                <a:spcPct val="120000"/>
              </a:lnSpc>
              <a:spcBef>
                <a:spcPts val="400"/>
              </a:spcBef>
              <a:spcAft>
                <a:spcPts val="0"/>
              </a:spcAft>
              <a:buSzPts val="1200"/>
              <a:buNone/>
              <a:defRPr sz="1200"/>
            </a:lvl9pPr>
          </a:lstStyle>
          <a:p>
            <a:endParaRPr/>
          </a:p>
        </p:txBody>
      </p:sp>
      <p:sp>
        <p:nvSpPr>
          <p:cNvPr id="62" name="Google Shape;62;p14"/>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35762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5"/>
          <p:cNvSpPr txBox="1">
            <a:spLocks noGrp="1"/>
          </p:cNvSpPr>
          <p:nvPr>
            <p:ph type="body" idx="1"/>
          </p:nvPr>
        </p:nvSpPr>
        <p:spPr>
          <a:xfrm>
            <a:off x="1085498" y="1508158"/>
            <a:ext cx="3366600" cy="25863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68" name="Google Shape;68;p15"/>
          <p:cNvSpPr txBox="1">
            <a:spLocks noGrp="1"/>
          </p:cNvSpPr>
          <p:nvPr>
            <p:ph type="body" idx="2"/>
          </p:nvPr>
        </p:nvSpPr>
        <p:spPr>
          <a:xfrm>
            <a:off x="4690605" y="1513007"/>
            <a:ext cx="3366600" cy="25812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69" name="Google Shape;69;p15"/>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1088684" y="1511799"/>
            <a:ext cx="6968400" cy="2588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75" name="Google Shape;75;p16"/>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1330817" y="1317098"/>
            <a:ext cx="6482400" cy="14766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accent1"/>
              </a:buClr>
              <a:buSzPts val="2700"/>
              <a:buFont typeface="Rockwel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7"/>
          <p:cNvSpPr txBox="1">
            <a:spLocks noGrp="1"/>
          </p:cNvSpPr>
          <p:nvPr>
            <p:ph type="body" idx="1"/>
          </p:nvPr>
        </p:nvSpPr>
        <p:spPr>
          <a:xfrm>
            <a:off x="1330817" y="2793853"/>
            <a:ext cx="6482400" cy="820500"/>
          </a:xfrm>
          <a:prstGeom prst="rect">
            <a:avLst/>
          </a:prstGeom>
          <a:noFill/>
          <a:ln>
            <a:noFill/>
          </a:ln>
        </p:spPr>
        <p:txBody>
          <a:bodyPr spcFirstLastPara="1" wrap="square" lIns="68575" tIns="68575" rIns="68575" bIns="34275" anchor="t" anchorCtr="0">
            <a:normAutofit/>
          </a:bodyPr>
          <a:lstStyle>
            <a:lvl1pPr marL="457200" lvl="0" indent="-228600" algn="ctr" rtl="0">
              <a:lnSpc>
                <a:spcPct val="120000"/>
              </a:lnSpc>
              <a:spcBef>
                <a:spcPts val="800"/>
              </a:spcBef>
              <a:spcAft>
                <a:spcPts val="0"/>
              </a:spcAft>
              <a:buSzPts val="1400"/>
              <a:buNone/>
              <a:defRPr sz="1400">
                <a:solidFill>
                  <a:schemeClr val="lt1"/>
                </a:solidFill>
              </a:defRPr>
            </a:lvl1pPr>
            <a:lvl2pPr marL="914400" lvl="1" indent="-228600" algn="l" rtl="0">
              <a:lnSpc>
                <a:spcPct val="120000"/>
              </a:lnSpc>
              <a:spcBef>
                <a:spcPts val="400"/>
              </a:spcBef>
              <a:spcAft>
                <a:spcPts val="0"/>
              </a:spcAft>
              <a:buSzPts val="1400"/>
              <a:buNone/>
              <a:defRPr sz="1400">
                <a:solidFill>
                  <a:schemeClr val="lt1"/>
                </a:solidFill>
              </a:defRPr>
            </a:lvl2pPr>
            <a:lvl3pPr marL="1371600" lvl="2" indent="-228600" algn="l" rtl="0">
              <a:lnSpc>
                <a:spcPct val="120000"/>
              </a:lnSpc>
              <a:spcBef>
                <a:spcPts val="400"/>
              </a:spcBef>
              <a:spcAft>
                <a:spcPts val="0"/>
              </a:spcAft>
              <a:buSzPts val="1400"/>
              <a:buNone/>
              <a:defRPr sz="1400">
                <a:solidFill>
                  <a:schemeClr val="lt1"/>
                </a:solidFill>
              </a:defRPr>
            </a:lvl3pPr>
            <a:lvl4pPr marL="1828800" lvl="3" indent="-228600" algn="l" rtl="0">
              <a:lnSpc>
                <a:spcPct val="120000"/>
              </a:lnSpc>
              <a:spcBef>
                <a:spcPts val="400"/>
              </a:spcBef>
              <a:spcAft>
                <a:spcPts val="0"/>
              </a:spcAft>
              <a:buSzPts val="1200"/>
              <a:buNone/>
              <a:defRPr sz="1200">
                <a:solidFill>
                  <a:schemeClr val="lt1"/>
                </a:solidFill>
              </a:defRPr>
            </a:lvl4pPr>
            <a:lvl5pPr marL="2286000" lvl="4" indent="-228600" algn="l" rtl="0">
              <a:lnSpc>
                <a:spcPct val="120000"/>
              </a:lnSpc>
              <a:spcBef>
                <a:spcPts val="400"/>
              </a:spcBef>
              <a:spcAft>
                <a:spcPts val="0"/>
              </a:spcAft>
              <a:buSzPts val="1200"/>
              <a:buNone/>
              <a:defRPr sz="1200">
                <a:solidFill>
                  <a:schemeClr val="lt1"/>
                </a:solidFill>
              </a:defRPr>
            </a:lvl5pPr>
            <a:lvl6pPr marL="2743200" lvl="5" indent="-228600" algn="l" rtl="0">
              <a:lnSpc>
                <a:spcPct val="120000"/>
              </a:lnSpc>
              <a:spcBef>
                <a:spcPts val="400"/>
              </a:spcBef>
              <a:spcAft>
                <a:spcPts val="0"/>
              </a:spcAft>
              <a:buSzPts val="1200"/>
              <a:buNone/>
              <a:defRPr sz="1200">
                <a:solidFill>
                  <a:schemeClr val="lt1"/>
                </a:solidFill>
              </a:defRPr>
            </a:lvl6pPr>
            <a:lvl7pPr marL="3200400" lvl="6" indent="-228600" algn="l" rtl="0">
              <a:lnSpc>
                <a:spcPct val="120000"/>
              </a:lnSpc>
              <a:spcBef>
                <a:spcPts val="400"/>
              </a:spcBef>
              <a:spcAft>
                <a:spcPts val="0"/>
              </a:spcAft>
              <a:buSzPts val="1200"/>
              <a:buNone/>
              <a:defRPr sz="1200">
                <a:solidFill>
                  <a:schemeClr val="lt1"/>
                </a:solidFill>
              </a:defRPr>
            </a:lvl7pPr>
            <a:lvl8pPr marL="3657600" lvl="7" indent="-228600" algn="l" rtl="0">
              <a:lnSpc>
                <a:spcPct val="120000"/>
              </a:lnSpc>
              <a:spcBef>
                <a:spcPts val="400"/>
              </a:spcBef>
              <a:spcAft>
                <a:spcPts val="0"/>
              </a:spcAft>
              <a:buSzPts val="1200"/>
              <a:buNone/>
              <a:defRPr sz="1200">
                <a:solidFill>
                  <a:schemeClr val="lt1"/>
                </a:solidFill>
              </a:defRPr>
            </a:lvl8pPr>
            <a:lvl9pPr marL="4114800" lvl="8" indent="-228600" algn="l" rtl="0">
              <a:lnSpc>
                <a:spcPct val="120000"/>
              </a:lnSpc>
              <a:spcBef>
                <a:spcPts val="400"/>
              </a:spcBef>
              <a:spcAft>
                <a:spcPts val="0"/>
              </a:spcAft>
              <a:buSzPts val="1200"/>
              <a:buNone/>
              <a:defRPr sz="1200">
                <a:solidFill>
                  <a:schemeClr val="lt1"/>
                </a:solidFill>
              </a:defRPr>
            </a:lvl9pPr>
          </a:lstStyle>
          <a:p>
            <a:endParaRPr/>
          </a:p>
        </p:txBody>
      </p:sp>
      <p:sp>
        <p:nvSpPr>
          <p:cNvPr id="81" name="Google Shape;81;p17"/>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085393" y="603122"/>
            <a:ext cx="6971700" cy="7923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1085393" y="1514662"/>
            <a:ext cx="3366600" cy="6015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87" name="Google Shape;87;p18"/>
          <p:cNvSpPr txBox="1">
            <a:spLocks noGrp="1"/>
          </p:cNvSpPr>
          <p:nvPr>
            <p:ph type="body" idx="2"/>
          </p:nvPr>
        </p:nvSpPr>
        <p:spPr>
          <a:xfrm>
            <a:off x="1085393" y="2118202"/>
            <a:ext cx="3366600" cy="198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88" name="Google Shape;88;p18"/>
          <p:cNvSpPr txBox="1">
            <a:spLocks noGrp="1"/>
          </p:cNvSpPr>
          <p:nvPr>
            <p:ph type="body" idx="3"/>
          </p:nvPr>
        </p:nvSpPr>
        <p:spPr>
          <a:xfrm>
            <a:off x="4692019" y="1517252"/>
            <a:ext cx="3366600" cy="6018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89" name="Google Shape;89;p18"/>
          <p:cNvSpPr txBox="1">
            <a:spLocks noGrp="1"/>
          </p:cNvSpPr>
          <p:nvPr>
            <p:ph type="body" idx="4"/>
          </p:nvPr>
        </p:nvSpPr>
        <p:spPr>
          <a:xfrm>
            <a:off x="4692019" y="2116118"/>
            <a:ext cx="3366600" cy="197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90" name="Google Shape;90;p18"/>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5" name="Google Shape;95;p19"/>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9"/>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9"/>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0"/>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083503" y="599230"/>
            <a:ext cx="2221500" cy="1805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1"/>
              </a:buClr>
              <a:buSzPts val="1800"/>
              <a:buFont typeface="Rockwell"/>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4" name="Google Shape;104;p21"/>
          <p:cNvSpPr txBox="1">
            <a:spLocks noGrp="1"/>
          </p:cNvSpPr>
          <p:nvPr>
            <p:ph type="body" idx="1"/>
          </p:nvPr>
        </p:nvSpPr>
        <p:spPr>
          <a:xfrm>
            <a:off x="3547743" y="599231"/>
            <a:ext cx="4509600" cy="3494100"/>
          </a:xfrm>
          <a:prstGeom prst="rect">
            <a:avLst/>
          </a:prstGeom>
          <a:noFill/>
          <a:ln>
            <a:noFill/>
          </a:ln>
        </p:spPr>
        <p:txBody>
          <a:bodyPr spcFirstLastPara="1" wrap="square" lIns="68575" tIns="34275" rIns="68575" bIns="34275" anchor="ctr"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05" name="Google Shape;105;p21"/>
          <p:cNvSpPr txBox="1">
            <a:spLocks noGrp="1"/>
          </p:cNvSpPr>
          <p:nvPr>
            <p:ph type="body" idx="2"/>
          </p:nvPr>
        </p:nvSpPr>
        <p:spPr>
          <a:xfrm>
            <a:off x="1083503" y="2404118"/>
            <a:ext cx="2221500" cy="16860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SzPts val="1200"/>
              <a:buNone/>
              <a:defRPr sz="12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06" name="Google Shape;106;p21"/>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1"/>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1"/>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grpSp>
        <p:nvGrpSpPr>
          <p:cNvPr id="110" name="Google Shape;110;p22"/>
          <p:cNvGrpSpPr/>
          <p:nvPr/>
        </p:nvGrpSpPr>
        <p:grpSpPr>
          <a:xfrm>
            <a:off x="5608040" y="361628"/>
            <a:ext cx="3055950" cy="3861900"/>
            <a:chOff x="7477387" y="482170"/>
            <a:chExt cx="4074600" cy="5149200"/>
          </a:xfrm>
        </p:grpSpPr>
        <p:sp>
          <p:nvSpPr>
            <p:cNvPr id="111" name="Google Shape;111;p22"/>
            <p:cNvSpPr/>
            <p:nvPr/>
          </p:nvSpPr>
          <p:spPr>
            <a:xfrm>
              <a:off x="7477387" y="482170"/>
              <a:ext cx="4074600" cy="5149200"/>
            </a:xfrm>
            <a:prstGeom prst="rect">
              <a:avLst/>
            </a:prstGeom>
            <a:blipFill rotWithShape="1">
              <a:blip r:embed="rId2">
                <a:alphaModFix amt="30000"/>
              </a:blip>
              <a:tile tx="0" ty="0" sx="100000" sy="100000" flip="none" algn="ctr"/>
            </a:blipFill>
            <a:ln>
              <a:noFill/>
            </a:ln>
            <a:effectLst>
              <a:outerShdw blurRad="127000" dist="228600" dir="4740000" sx="98000" sy="98000" algn="tl" rotWithShape="0">
                <a:srgbClr val="000000">
                  <a:alpha val="3373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22"/>
            <p:cNvSpPr/>
            <p:nvPr/>
          </p:nvSpPr>
          <p:spPr>
            <a:xfrm>
              <a:off x="7790446" y="812506"/>
              <a:ext cx="3450300" cy="4466400"/>
            </a:xfrm>
            <a:prstGeom prst="rect">
              <a:avLst/>
            </a:prstGeom>
            <a:gradFill>
              <a:gsLst>
                <a:gs pos="0">
                  <a:srgbClr val="DADADA"/>
                </a:gs>
                <a:gs pos="100000">
                  <a:srgbClr val="FFFFFE"/>
                </a:gs>
              </a:gsLst>
              <a:lin ang="16200038" scaled="0"/>
            </a:gradFill>
            <a:ln w="38100" cap="flat" cmpd="sng">
              <a:solidFill>
                <a:srgbClr val="3D352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13" name="Google Shape;113;p22"/>
          <p:cNvSpPr txBox="1">
            <a:spLocks noGrp="1"/>
          </p:cNvSpPr>
          <p:nvPr>
            <p:ph type="title"/>
          </p:nvPr>
        </p:nvSpPr>
        <p:spPr>
          <a:xfrm>
            <a:off x="1088404" y="847134"/>
            <a:ext cx="4149300" cy="14418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accent1"/>
              </a:buClr>
              <a:buSzPts val="2400"/>
              <a:buFont typeface="Rockwel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4" name="Google Shape;114;p22"/>
          <p:cNvSpPr>
            <a:spLocks noGrp="1"/>
          </p:cNvSpPr>
          <p:nvPr>
            <p:ph type="pic" idx="2"/>
          </p:nvPr>
        </p:nvSpPr>
        <p:spPr>
          <a:xfrm>
            <a:off x="6093292" y="841906"/>
            <a:ext cx="2093400" cy="2899800"/>
          </a:xfrm>
          <a:prstGeom prst="rect">
            <a:avLst/>
          </a:prstGeom>
          <a:solidFill>
            <a:srgbClr val="7F7F7F">
              <a:alpha val="80000"/>
            </a:srgbClr>
          </a:solidFill>
          <a:ln>
            <a:noFill/>
          </a:ln>
        </p:spPr>
      </p:sp>
      <p:sp>
        <p:nvSpPr>
          <p:cNvPr id="115" name="Google Shape;115;p22"/>
          <p:cNvSpPr txBox="1">
            <a:spLocks noGrp="1"/>
          </p:cNvSpPr>
          <p:nvPr>
            <p:ph type="body" idx="1"/>
          </p:nvPr>
        </p:nvSpPr>
        <p:spPr>
          <a:xfrm>
            <a:off x="1087747" y="2294700"/>
            <a:ext cx="4143300" cy="15675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SzPts val="1400"/>
              <a:buNone/>
              <a:defRPr sz="14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16" name="Google Shape;116;p22"/>
          <p:cNvSpPr txBox="1">
            <a:spLocks noGrp="1"/>
          </p:cNvSpPr>
          <p:nvPr>
            <p:ph type="dt" idx="10"/>
          </p:nvPr>
        </p:nvSpPr>
        <p:spPr>
          <a:xfrm>
            <a:off x="1085537" y="4102392"/>
            <a:ext cx="41457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2"/>
          <p:cNvSpPr txBox="1">
            <a:spLocks noGrp="1"/>
          </p:cNvSpPr>
          <p:nvPr>
            <p:ph type="ftr" idx="11"/>
          </p:nvPr>
        </p:nvSpPr>
        <p:spPr>
          <a:xfrm>
            <a:off x="1085537" y="238980"/>
            <a:ext cx="4155900" cy="240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2"/>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3"/>
          <p:cNvSpPr txBox="1">
            <a:spLocks noGrp="1"/>
          </p:cNvSpPr>
          <p:nvPr>
            <p:ph type="body" idx="1"/>
          </p:nvPr>
        </p:nvSpPr>
        <p:spPr>
          <a:xfrm rot="5400000">
            <a:off x="3278845" y="-678351"/>
            <a:ext cx="2588100" cy="6968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22" name="Google Shape;122;p23"/>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3"/>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rot="5400000">
            <a:off x="5703745" y="1740880"/>
            <a:ext cx="3495000" cy="1211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accent1"/>
              </a:buClr>
              <a:buSzPts val="2400"/>
              <a:buFont typeface="Rockwel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7" name="Google Shape;127;p24"/>
          <p:cNvSpPr txBox="1">
            <a:spLocks noGrp="1"/>
          </p:cNvSpPr>
          <p:nvPr>
            <p:ph type="body" idx="1"/>
          </p:nvPr>
        </p:nvSpPr>
        <p:spPr>
          <a:xfrm rot="5400000">
            <a:off x="2155444" y="-472820"/>
            <a:ext cx="3495000" cy="5639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28" name="Google Shape;128;p24"/>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24"/>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0" name="Google Shape;130;p24"/>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2" name="Google Shape;142;p26"/>
          <p:cNvSpPr txBox="1">
            <a:spLocks noGrp="1"/>
          </p:cNvSpPr>
          <p:nvPr>
            <p:ph type="body" idx="1"/>
          </p:nvPr>
        </p:nvSpPr>
        <p:spPr>
          <a:xfrm>
            <a:off x="1085498" y="1508158"/>
            <a:ext cx="3366600" cy="25863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43" name="Google Shape;143;p26"/>
          <p:cNvSpPr txBox="1">
            <a:spLocks noGrp="1"/>
          </p:cNvSpPr>
          <p:nvPr>
            <p:ph type="body" idx="2"/>
          </p:nvPr>
        </p:nvSpPr>
        <p:spPr>
          <a:xfrm>
            <a:off x="4690605" y="1513007"/>
            <a:ext cx="3366600" cy="25812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44" name="Google Shape;144;p26"/>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26"/>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7"/>
        <p:cNvGrpSpPr/>
        <p:nvPr/>
      </p:nvGrpSpPr>
      <p:grpSpPr>
        <a:xfrm>
          <a:off x="0" y="0"/>
          <a:ext cx="0" cy="0"/>
          <a:chOff x="0" y="0"/>
          <a:chExt cx="0" cy="0"/>
        </a:xfrm>
      </p:grpSpPr>
      <p:sp>
        <p:nvSpPr>
          <p:cNvPr id="148" name="Google Shape;148;p27"/>
          <p:cNvSpPr txBox="1">
            <a:spLocks noGrp="1"/>
          </p:cNvSpPr>
          <p:nvPr>
            <p:ph type="ctrTitle"/>
          </p:nvPr>
        </p:nvSpPr>
        <p:spPr>
          <a:xfrm>
            <a:off x="1330817" y="601723"/>
            <a:ext cx="6477900" cy="2190600"/>
          </a:xfrm>
          <a:prstGeom prst="rect">
            <a:avLst/>
          </a:prstGeom>
          <a:noFill/>
          <a:ln>
            <a:noFill/>
          </a:ln>
        </p:spPr>
        <p:txBody>
          <a:bodyPr spcFirstLastPara="1" wrap="square" lIns="68575" tIns="34275" rIns="68575" bIns="0" anchor="b" anchorCtr="0">
            <a:normAutofit/>
          </a:bodyPr>
          <a:lstStyle>
            <a:lvl1pPr lvl="0" algn="ctr" rtl="0">
              <a:lnSpc>
                <a:spcPct val="90000"/>
              </a:lnSpc>
              <a:spcBef>
                <a:spcPts val="0"/>
              </a:spcBef>
              <a:spcAft>
                <a:spcPts val="0"/>
              </a:spcAft>
              <a:buClr>
                <a:schemeClr val="accent1"/>
              </a:buClr>
              <a:buSzPts val="5000"/>
              <a:buFont typeface="Rockwel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27"/>
          <p:cNvSpPr txBox="1">
            <a:spLocks noGrp="1"/>
          </p:cNvSpPr>
          <p:nvPr>
            <p:ph type="subTitle" idx="1"/>
          </p:nvPr>
        </p:nvSpPr>
        <p:spPr>
          <a:xfrm>
            <a:off x="1330818" y="2793055"/>
            <a:ext cx="6477900" cy="733200"/>
          </a:xfrm>
          <a:prstGeom prst="rect">
            <a:avLst/>
          </a:prstGeom>
          <a:noFill/>
          <a:ln>
            <a:noFill/>
          </a:ln>
        </p:spPr>
        <p:txBody>
          <a:bodyPr spcFirstLastPara="1" wrap="square" lIns="68575" tIns="68575" rIns="68575" bIns="68575" anchor="t" anchorCtr="0">
            <a:normAutofit/>
          </a:bodyPr>
          <a:lstStyle>
            <a:lvl1pPr lvl="0" algn="ctr" rtl="0">
              <a:lnSpc>
                <a:spcPct val="120000"/>
              </a:lnSpc>
              <a:spcBef>
                <a:spcPts val="800"/>
              </a:spcBef>
              <a:spcAft>
                <a:spcPts val="0"/>
              </a:spcAft>
              <a:buSzPts val="1400"/>
              <a:buNone/>
              <a:defRPr sz="1400" b="0" cap="none">
                <a:solidFill>
                  <a:schemeClr val="lt1"/>
                </a:solidFill>
              </a:defRPr>
            </a:lvl1pPr>
            <a:lvl2pPr lvl="1" algn="ctr" rtl="0">
              <a:lnSpc>
                <a:spcPct val="120000"/>
              </a:lnSpc>
              <a:spcBef>
                <a:spcPts val="400"/>
              </a:spcBef>
              <a:spcAft>
                <a:spcPts val="0"/>
              </a:spcAft>
              <a:buSzPts val="1400"/>
              <a:buNone/>
              <a:defRPr sz="1400"/>
            </a:lvl2pPr>
            <a:lvl3pPr lvl="2" algn="ctr" rtl="0">
              <a:lnSpc>
                <a:spcPct val="120000"/>
              </a:lnSpc>
              <a:spcBef>
                <a:spcPts val="400"/>
              </a:spcBef>
              <a:spcAft>
                <a:spcPts val="0"/>
              </a:spcAft>
              <a:buSzPts val="1400"/>
              <a:buNone/>
              <a:defRPr sz="1400"/>
            </a:lvl3pPr>
            <a:lvl4pPr lvl="3" algn="ctr" rtl="0">
              <a:lnSpc>
                <a:spcPct val="120000"/>
              </a:lnSpc>
              <a:spcBef>
                <a:spcPts val="400"/>
              </a:spcBef>
              <a:spcAft>
                <a:spcPts val="0"/>
              </a:spcAft>
              <a:buSzPts val="1200"/>
              <a:buNone/>
              <a:defRPr sz="1200"/>
            </a:lvl4pPr>
            <a:lvl5pPr lvl="4" algn="ctr" rtl="0">
              <a:lnSpc>
                <a:spcPct val="120000"/>
              </a:lnSpc>
              <a:spcBef>
                <a:spcPts val="400"/>
              </a:spcBef>
              <a:spcAft>
                <a:spcPts val="0"/>
              </a:spcAft>
              <a:buSzPts val="1200"/>
              <a:buNone/>
              <a:defRPr sz="1200"/>
            </a:lvl5pPr>
            <a:lvl6pPr lvl="5" algn="ctr" rtl="0">
              <a:lnSpc>
                <a:spcPct val="120000"/>
              </a:lnSpc>
              <a:spcBef>
                <a:spcPts val="400"/>
              </a:spcBef>
              <a:spcAft>
                <a:spcPts val="0"/>
              </a:spcAft>
              <a:buSzPts val="1200"/>
              <a:buNone/>
              <a:defRPr sz="1200"/>
            </a:lvl6pPr>
            <a:lvl7pPr lvl="6" algn="ctr" rtl="0">
              <a:lnSpc>
                <a:spcPct val="120000"/>
              </a:lnSpc>
              <a:spcBef>
                <a:spcPts val="400"/>
              </a:spcBef>
              <a:spcAft>
                <a:spcPts val="0"/>
              </a:spcAft>
              <a:buSzPts val="1200"/>
              <a:buNone/>
              <a:defRPr sz="1200"/>
            </a:lvl7pPr>
            <a:lvl8pPr lvl="7" algn="ctr" rtl="0">
              <a:lnSpc>
                <a:spcPct val="120000"/>
              </a:lnSpc>
              <a:spcBef>
                <a:spcPts val="400"/>
              </a:spcBef>
              <a:spcAft>
                <a:spcPts val="0"/>
              </a:spcAft>
              <a:buSzPts val="1200"/>
              <a:buNone/>
              <a:defRPr sz="1200"/>
            </a:lvl8pPr>
            <a:lvl9pPr lvl="8" algn="ctr" rtl="0">
              <a:lnSpc>
                <a:spcPct val="120000"/>
              </a:lnSpc>
              <a:spcBef>
                <a:spcPts val="400"/>
              </a:spcBef>
              <a:spcAft>
                <a:spcPts val="0"/>
              </a:spcAft>
              <a:buSzPts val="1200"/>
              <a:buNone/>
              <a:defRPr sz="1200"/>
            </a:lvl9pPr>
          </a:lstStyle>
          <a:p>
            <a:endParaRPr/>
          </a:p>
        </p:txBody>
      </p:sp>
      <p:sp>
        <p:nvSpPr>
          <p:cNvPr id="150" name="Google Shape;150;p27"/>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27"/>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 name="Google Shape;152;p27"/>
          <p:cNvSpPr txBox="1">
            <a:spLocks noGrp="1"/>
          </p:cNvSpPr>
          <p:nvPr>
            <p:ph type="sldNum" idx="12"/>
          </p:nvPr>
        </p:nvSpPr>
        <p:spPr>
          <a:xfrm>
            <a:off x="35762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1088684" y="1511799"/>
            <a:ext cx="6968400" cy="2588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56" name="Google Shape;156;p28"/>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7" name="Google Shape;157;p28"/>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 name="Google Shape;158;p28"/>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1330817" y="1317098"/>
            <a:ext cx="6482400" cy="14766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accent1"/>
              </a:buClr>
              <a:buSzPts val="2700"/>
              <a:buFont typeface="Rockwel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1" name="Google Shape;161;p29"/>
          <p:cNvSpPr txBox="1">
            <a:spLocks noGrp="1"/>
          </p:cNvSpPr>
          <p:nvPr>
            <p:ph type="body" idx="1"/>
          </p:nvPr>
        </p:nvSpPr>
        <p:spPr>
          <a:xfrm>
            <a:off x="1330817" y="2793853"/>
            <a:ext cx="6482400" cy="820500"/>
          </a:xfrm>
          <a:prstGeom prst="rect">
            <a:avLst/>
          </a:prstGeom>
          <a:noFill/>
          <a:ln>
            <a:noFill/>
          </a:ln>
        </p:spPr>
        <p:txBody>
          <a:bodyPr spcFirstLastPara="1" wrap="square" lIns="68575" tIns="68575" rIns="68575" bIns="34275" anchor="t" anchorCtr="0">
            <a:normAutofit/>
          </a:bodyPr>
          <a:lstStyle>
            <a:lvl1pPr marL="457200" lvl="0" indent="-228600" algn="ctr" rtl="0">
              <a:lnSpc>
                <a:spcPct val="120000"/>
              </a:lnSpc>
              <a:spcBef>
                <a:spcPts val="800"/>
              </a:spcBef>
              <a:spcAft>
                <a:spcPts val="0"/>
              </a:spcAft>
              <a:buSzPts val="1400"/>
              <a:buNone/>
              <a:defRPr sz="1400">
                <a:solidFill>
                  <a:schemeClr val="lt1"/>
                </a:solidFill>
              </a:defRPr>
            </a:lvl1pPr>
            <a:lvl2pPr marL="914400" lvl="1" indent="-228600" algn="l" rtl="0">
              <a:lnSpc>
                <a:spcPct val="120000"/>
              </a:lnSpc>
              <a:spcBef>
                <a:spcPts val="400"/>
              </a:spcBef>
              <a:spcAft>
                <a:spcPts val="0"/>
              </a:spcAft>
              <a:buSzPts val="1400"/>
              <a:buNone/>
              <a:defRPr sz="1400">
                <a:solidFill>
                  <a:schemeClr val="lt1"/>
                </a:solidFill>
              </a:defRPr>
            </a:lvl2pPr>
            <a:lvl3pPr marL="1371600" lvl="2" indent="-228600" algn="l" rtl="0">
              <a:lnSpc>
                <a:spcPct val="120000"/>
              </a:lnSpc>
              <a:spcBef>
                <a:spcPts val="400"/>
              </a:spcBef>
              <a:spcAft>
                <a:spcPts val="0"/>
              </a:spcAft>
              <a:buSzPts val="1400"/>
              <a:buNone/>
              <a:defRPr sz="1400">
                <a:solidFill>
                  <a:schemeClr val="lt1"/>
                </a:solidFill>
              </a:defRPr>
            </a:lvl3pPr>
            <a:lvl4pPr marL="1828800" lvl="3" indent="-228600" algn="l" rtl="0">
              <a:lnSpc>
                <a:spcPct val="120000"/>
              </a:lnSpc>
              <a:spcBef>
                <a:spcPts val="400"/>
              </a:spcBef>
              <a:spcAft>
                <a:spcPts val="0"/>
              </a:spcAft>
              <a:buSzPts val="1200"/>
              <a:buNone/>
              <a:defRPr sz="1200">
                <a:solidFill>
                  <a:schemeClr val="lt1"/>
                </a:solidFill>
              </a:defRPr>
            </a:lvl4pPr>
            <a:lvl5pPr marL="2286000" lvl="4" indent="-228600" algn="l" rtl="0">
              <a:lnSpc>
                <a:spcPct val="120000"/>
              </a:lnSpc>
              <a:spcBef>
                <a:spcPts val="400"/>
              </a:spcBef>
              <a:spcAft>
                <a:spcPts val="0"/>
              </a:spcAft>
              <a:buSzPts val="1200"/>
              <a:buNone/>
              <a:defRPr sz="1200">
                <a:solidFill>
                  <a:schemeClr val="lt1"/>
                </a:solidFill>
              </a:defRPr>
            </a:lvl5pPr>
            <a:lvl6pPr marL="2743200" lvl="5" indent="-228600" algn="l" rtl="0">
              <a:lnSpc>
                <a:spcPct val="120000"/>
              </a:lnSpc>
              <a:spcBef>
                <a:spcPts val="400"/>
              </a:spcBef>
              <a:spcAft>
                <a:spcPts val="0"/>
              </a:spcAft>
              <a:buSzPts val="1200"/>
              <a:buNone/>
              <a:defRPr sz="1200">
                <a:solidFill>
                  <a:schemeClr val="lt1"/>
                </a:solidFill>
              </a:defRPr>
            </a:lvl6pPr>
            <a:lvl7pPr marL="3200400" lvl="6" indent="-228600" algn="l" rtl="0">
              <a:lnSpc>
                <a:spcPct val="120000"/>
              </a:lnSpc>
              <a:spcBef>
                <a:spcPts val="400"/>
              </a:spcBef>
              <a:spcAft>
                <a:spcPts val="0"/>
              </a:spcAft>
              <a:buSzPts val="1200"/>
              <a:buNone/>
              <a:defRPr sz="1200">
                <a:solidFill>
                  <a:schemeClr val="lt1"/>
                </a:solidFill>
              </a:defRPr>
            </a:lvl7pPr>
            <a:lvl8pPr marL="3657600" lvl="7" indent="-228600" algn="l" rtl="0">
              <a:lnSpc>
                <a:spcPct val="120000"/>
              </a:lnSpc>
              <a:spcBef>
                <a:spcPts val="400"/>
              </a:spcBef>
              <a:spcAft>
                <a:spcPts val="0"/>
              </a:spcAft>
              <a:buSzPts val="1200"/>
              <a:buNone/>
              <a:defRPr sz="1200">
                <a:solidFill>
                  <a:schemeClr val="lt1"/>
                </a:solidFill>
              </a:defRPr>
            </a:lvl8pPr>
            <a:lvl9pPr marL="4114800" lvl="8" indent="-228600" algn="l" rtl="0">
              <a:lnSpc>
                <a:spcPct val="120000"/>
              </a:lnSpc>
              <a:spcBef>
                <a:spcPts val="400"/>
              </a:spcBef>
              <a:spcAft>
                <a:spcPts val="0"/>
              </a:spcAft>
              <a:buSzPts val="1200"/>
              <a:buNone/>
              <a:defRPr sz="1200">
                <a:solidFill>
                  <a:schemeClr val="lt1"/>
                </a:solidFill>
              </a:defRPr>
            </a:lvl9pPr>
          </a:lstStyle>
          <a:p>
            <a:endParaRPr/>
          </a:p>
        </p:txBody>
      </p:sp>
      <p:sp>
        <p:nvSpPr>
          <p:cNvPr id="162" name="Google Shape;162;p29"/>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3" name="Google Shape;163;p29"/>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4" name="Google Shape;164;p29"/>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1085393" y="603122"/>
            <a:ext cx="6971700" cy="7923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7" name="Google Shape;167;p30"/>
          <p:cNvSpPr txBox="1">
            <a:spLocks noGrp="1"/>
          </p:cNvSpPr>
          <p:nvPr>
            <p:ph type="body" idx="1"/>
          </p:nvPr>
        </p:nvSpPr>
        <p:spPr>
          <a:xfrm>
            <a:off x="1085393" y="1514662"/>
            <a:ext cx="3366600" cy="6015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168" name="Google Shape;168;p30"/>
          <p:cNvSpPr txBox="1">
            <a:spLocks noGrp="1"/>
          </p:cNvSpPr>
          <p:nvPr>
            <p:ph type="body" idx="2"/>
          </p:nvPr>
        </p:nvSpPr>
        <p:spPr>
          <a:xfrm>
            <a:off x="1085393" y="2118202"/>
            <a:ext cx="3366600" cy="198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69" name="Google Shape;169;p30"/>
          <p:cNvSpPr txBox="1">
            <a:spLocks noGrp="1"/>
          </p:cNvSpPr>
          <p:nvPr>
            <p:ph type="body" idx="3"/>
          </p:nvPr>
        </p:nvSpPr>
        <p:spPr>
          <a:xfrm>
            <a:off x="4692019" y="1517252"/>
            <a:ext cx="3366600" cy="6018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170" name="Google Shape;170;p30"/>
          <p:cNvSpPr txBox="1">
            <a:spLocks noGrp="1"/>
          </p:cNvSpPr>
          <p:nvPr>
            <p:ph type="body" idx="4"/>
          </p:nvPr>
        </p:nvSpPr>
        <p:spPr>
          <a:xfrm>
            <a:off x="4692019" y="2116118"/>
            <a:ext cx="3366600" cy="197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71" name="Google Shape;171;p30"/>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 name="Google Shape;172;p30"/>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3" name="Google Shape;173;p30"/>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6" name="Google Shape;176;p31"/>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p31"/>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p31"/>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
        <p:cNvGrpSpPr/>
        <p:nvPr/>
      </p:nvGrpSpPr>
      <p:grpSpPr>
        <a:xfrm>
          <a:off x="0" y="0"/>
          <a:ext cx="0" cy="0"/>
          <a:chOff x="0" y="0"/>
          <a:chExt cx="0" cy="0"/>
        </a:xfrm>
      </p:grpSpPr>
      <p:sp>
        <p:nvSpPr>
          <p:cNvPr id="180" name="Google Shape;180;p32"/>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1" name="Google Shape;181;p32"/>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2" name="Google Shape;182;p32"/>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1083503" y="599230"/>
            <a:ext cx="2221500" cy="1805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1"/>
              </a:buClr>
              <a:buSzPts val="1800"/>
              <a:buFont typeface="Rockwell"/>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5" name="Google Shape;185;p33"/>
          <p:cNvSpPr txBox="1">
            <a:spLocks noGrp="1"/>
          </p:cNvSpPr>
          <p:nvPr>
            <p:ph type="body" idx="1"/>
          </p:nvPr>
        </p:nvSpPr>
        <p:spPr>
          <a:xfrm>
            <a:off x="3547743" y="599231"/>
            <a:ext cx="4509600" cy="3494100"/>
          </a:xfrm>
          <a:prstGeom prst="rect">
            <a:avLst/>
          </a:prstGeom>
          <a:noFill/>
          <a:ln>
            <a:noFill/>
          </a:ln>
        </p:spPr>
        <p:txBody>
          <a:bodyPr spcFirstLastPara="1" wrap="square" lIns="68575" tIns="34275" rIns="68575" bIns="34275" anchor="ctr"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86" name="Google Shape;186;p33"/>
          <p:cNvSpPr txBox="1">
            <a:spLocks noGrp="1"/>
          </p:cNvSpPr>
          <p:nvPr>
            <p:ph type="body" idx="2"/>
          </p:nvPr>
        </p:nvSpPr>
        <p:spPr>
          <a:xfrm>
            <a:off x="1083503" y="2404118"/>
            <a:ext cx="2221500" cy="16860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SzPts val="1200"/>
              <a:buNone/>
              <a:defRPr sz="12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87" name="Google Shape;187;p33"/>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8" name="Google Shape;188;p33"/>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0"/>
        <p:cNvGrpSpPr/>
        <p:nvPr/>
      </p:nvGrpSpPr>
      <p:grpSpPr>
        <a:xfrm>
          <a:off x="0" y="0"/>
          <a:ext cx="0" cy="0"/>
          <a:chOff x="0" y="0"/>
          <a:chExt cx="0" cy="0"/>
        </a:xfrm>
      </p:grpSpPr>
      <p:grpSp>
        <p:nvGrpSpPr>
          <p:cNvPr id="191" name="Google Shape;191;p34"/>
          <p:cNvGrpSpPr/>
          <p:nvPr/>
        </p:nvGrpSpPr>
        <p:grpSpPr>
          <a:xfrm>
            <a:off x="5608040" y="361628"/>
            <a:ext cx="3055950" cy="3861900"/>
            <a:chOff x="7477387" y="482170"/>
            <a:chExt cx="4074600" cy="5149200"/>
          </a:xfrm>
        </p:grpSpPr>
        <p:sp>
          <p:nvSpPr>
            <p:cNvPr id="192" name="Google Shape;192;p34"/>
            <p:cNvSpPr/>
            <p:nvPr/>
          </p:nvSpPr>
          <p:spPr>
            <a:xfrm>
              <a:off x="7477387" y="482170"/>
              <a:ext cx="4074600" cy="5149200"/>
            </a:xfrm>
            <a:prstGeom prst="rect">
              <a:avLst/>
            </a:prstGeom>
            <a:blipFill rotWithShape="1">
              <a:blip r:embed="rId2">
                <a:alphaModFix amt="30000"/>
              </a:blip>
              <a:tile tx="0" ty="0" sx="100000" sy="100000" flip="none" algn="ctr"/>
            </a:blipFill>
            <a:ln>
              <a:noFill/>
            </a:ln>
            <a:effectLst>
              <a:outerShdw blurRad="127000" dist="228600" dir="4740000" sx="98000" sy="98000" algn="tl" rotWithShape="0">
                <a:srgbClr val="000000">
                  <a:alpha val="3373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34"/>
            <p:cNvSpPr/>
            <p:nvPr/>
          </p:nvSpPr>
          <p:spPr>
            <a:xfrm>
              <a:off x="7790446" y="812506"/>
              <a:ext cx="3450300" cy="4466400"/>
            </a:xfrm>
            <a:prstGeom prst="rect">
              <a:avLst/>
            </a:prstGeom>
            <a:gradFill>
              <a:gsLst>
                <a:gs pos="0">
                  <a:srgbClr val="DADADA"/>
                </a:gs>
                <a:gs pos="100000">
                  <a:srgbClr val="FFFFFE"/>
                </a:gs>
              </a:gsLst>
              <a:lin ang="16200038" scaled="0"/>
            </a:gradFill>
            <a:ln w="38100" cap="flat" cmpd="sng">
              <a:solidFill>
                <a:srgbClr val="3D352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94" name="Google Shape;194;p34"/>
          <p:cNvSpPr txBox="1">
            <a:spLocks noGrp="1"/>
          </p:cNvSpPr>
          <p:nvPr>
            <p:ph type="title"/>
          </p:nvPr>
        </p:nvSpPr>
        <p:spPr>
          <a:xfrm>
            <a:off x="1088404" y="847134"/>
            <a:ext cx="4149300" cy="14418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accent1"/>
              </a:buClr>
              <a:buSzPts val="2400"/>
              <a:buFont typeface="Rockwel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5" name="Google Shape;195;p34"/>
          <p:cNvSpPr>
            <a:spLocks noGrp="1"/>
          </p:cNvSpPr>
          <p:nvPr>
            <p:ph type="pic" idx="2"/>
          </p:nvPr>
        </p:nvSpPr>
        <p:spPr>
          <a:xfrm>
            <a:off x="6093292" y="841906"/>
            <a:ext cx="2093400" cy="2899800"/>
          </a:xfrm>
          <a:prstGeom prst="rect">
            <a:avLst/>
          </a:prstGeom>
          <a:solidFill>
            <a:srgbClr val="7F7F7F">
              <a:alpha val="80000"/>
            </a:srgbClr>
          </a:solidFill>
          <a:ln>
            <a:noFill/>
          </a:ln>
        </p:spPr>
      </p:sp>
      <p:sp>
        <p:nvSpPr>
          <p:cNvPr id="196" name="Google Shape;196;p34"/>
          <p:cNvSpPr txBox="1">
            <a:spLocks noGrp="1"/>
          </p:cNvSpPr>
          <p:nvPr>
            <p:ph type="body" idx="1"/>
          </p:nvPr>
        </p:nvSpPr>
        <p:spPr>
          <a:xfrm>
            <a:off x="1087747" y="2294700"/>
            <a:ext cx="4143300" cy="15675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SzPts val="1400"/>
              <a:buNone/>
              <a:defRPr sz="14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97" name="Google Shape;197;p34"/>
          <p:cNvSpPr txBox="1">
            <a:spLocks noGrp="1"/>
          </p:cNvSpPr>
          <p:nvPr>
            <p:ph type="dt" idx="10"/>
          </p:nvPr>
        </p:nvSpPr>
        <p:spPr>
          <a:xfrm>
            <a:off x="1085537" y="4102392"/>
            <a:ext cx="41457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8" name="Google Shape;198;p34"/>
          <p:cNvSpPr txBox="1">
            <a:spLocks noGrp="1"/>
          </p:cNvSpPr>
          <p:nvPr>
            <p:ph type="ftr" idx="11"/>
          </p:nvPr>
        </p:nvSpPr>
        <p:spPr>
          <a:xfrm>
            <a:off x="1085537" y="238980"/>
            <a:ext cx="4155900" cy="240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 name="Google Shape;199;p34"/>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2" name="Google Shape;202;p35"/>
          <p:cNvSpPr txBox="1">
            <a:spLocks noGrp="1"/>
          </p:cNvSpPr>
          <p:nvPr>
            <p:ph type="body" idx="1"/>
          </p:nvPr>
        </p:nvSpPr>
        <p:spPr>
          <a:xfrm rot="5400000">
            <a:off x="3278845" y="-678351"/>
            <a:ext cx="2588100" cy="6968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203" name="Google Shape;203;p35"/>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4" name="Google Shape;204;p35"/>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 name="Google Shape;205;p35"/>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rot="5400000">
            <a:off x="5703745" y="1740880"/>
            <a:ext cx="3495000" cy="1211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accent1"/>
              </a:buClr>
              <a:buSzPts val="2400"/>
              <a:buFont typeface="Rockwel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8" name="Google Shape;208;p36"/>
          <p:cNvSpPr txBox="1">
            <a:spLocks noGrp="1"/>
          </p:cNvSpPr>
          <p:nvPr>
            <p:ph type="body" idx="1"/>
          </p:nvPr>
        </p:nvSpPr>
        <p:spPr>
          <a:xfrm rot="5400000">
            <a:off x="2155444" y="-472820"/>
            <a:ext cx="3495000" cy="5639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209" name="Google Shape;209;p36"/>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0" name="Google Shape;210;p36"/>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1" name="Google Shape;211;p3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 name="Google Shape;226;p38"/>
          <p:cNvSpPr txBox="1">
            <a:spLocks noGrp="1"/>
          </p:cNvSpPr>
          <p:nvPr>
            <p:ph type="body" idx="1"/>
          </p:nvPr>
        </p:nvSpPr>
        <p:spPr>
          <a:xfrm>
            <a:off x="827484" y="1545431"/>
            <a:ext cx="3297300" cy="3147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227" name="Google Shape;227;p38"/>
          <p:cNvSpPr txBox="1">
            <a:spLocks noGrp="1"/>
          </p:cNvSpPr>
          <p:nvPr>
            <p:ph type="body" idx="2"/>
          </p:nvPr>
        </p:nvSpPr>
        <p:spPr>
          <a:xfrm>
            <a:off x="4240870" y="1542069"/>
            <a:ext cx="3297300" cy="31503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228" name="Google Shape;228;p38"/>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9" name="Google Shape;229;p38"/>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0" name="Google Shape;230;p3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866216" y="1085850"/>
            <a:ext cx="6619200" cy="2497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5400"/>
              <a:buFont typeface="Century Gothic"/>
              <a:buNone/>
              <a:defRPr sz="54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3" name="Google Shape;233;p39"/>
          <p:cNvSpPr txBox="1">
            <a:spLocks noGrp="1"/>
          </p:cNvSpPr>
          <p:nvPr>
            <p:ph type="subTitle" idx="1"/>
          </p:nvPr>
        </p:nvSpPr>
        <p:spPr>
          <a:xfrm>
            <a:off x="866216" y="3583035"/>
            <a:ext cx="6619200" cy="645900"/>
          </a:xfrm>
          <a:prstGeom prst="rect">
            <a:avLst/>
          </a:prstGeom>
          <a:noFill/>
          <a:ln>
            <a:noFill/>
          </a:ln>
        </p:spPr>
        <p:txBody>
          <a:bodyPr spcFirstLastPara="1" wrap="square" lIns="68575" tIns="34275" rIns="68575" bIns="34275" anchor="t" anchorCtr="0">
            <a:normAutofit/>
          </a:bodyPr>
          <a:lstStyle>
            <a:lvl1pPr lvl="0" algn="l" rtl="0">
              <a:spcBef>
                <a:spcPts val="800"/>
              </a:spcBef>
              <a:spcAft>
                <a:spcPts val="0"/>
              </a:spcAft>
              <a:buSzPts val="1200"/>
              <a:buNone/>
              <a:defRPr cap="none">
                <a:solidFill>
                  <a:srgbClr val="86D1D8"/>
                </a:solidFill>
              </a:defRPr>
            </a:lvl1pPr>
            <a:lvl2pPr lvl="1" algn="ctr" rtl="0">
              <a:spcBef>
                <a:spcPts val="800"/>
              </a:spcBef>
              <a:spcAft>
                <a:spcPts val="0"/>
              </a:spcAft>
              <a:buSzPts val="1100"/>
              <a:buNone/>
              <a:defRPr>
                <a:solidFill>
                  <a:schemeClr val="lt1"/>
                </a:solidFill>
              </a:defRPr>
            </a:lvl2pPr>
            <a:lvl3pPr lvl="2" algn="ctr" rtl="0">
              <a:spcBef>
                <a:spcPts val="800"/>
              </a:spcBef>
              <a:spcAft>
                <a:spcPts val="0"/>
              </a:spcAft>
              <a:buSzPts val="1000"/>
              <a:buNone/>
              <a:defRPr>
                <a:solidFill>
                  <a:schemeClr val="lt1"/>
                </a:solidFill>
              </a:defRPr>
            </a:lvl3pPr>
            <a:lvl4pPr lvl="3" algn="ctr" rtl="0">
              <a:spcBef>
                <a:spcPts val="800"/>
              </a:spcBef>
              <a:spcAft>
                <a:spcPts val="0"/>
              </a:spcAft>
              <a:buSzPts val="800"/>
              <a:buNone/>
              <a:defRPr>
                <a:solidFill>
                  <a:schemeClr val="lt1"/>
                </a:solidFill>
              </a:defRPr>
            </a:lvl4pPr>
            <a:lvl5pPr lvl="4" algn="ctr" rtl="0">
              <a:spcBef>
                <a:spcPts val="800"/>
              </a:spcBef>
              <a:spcAft>
                <a:spcPts val="0"/>
              </a:spcAft>
              <a:buSzPts val="800"/>
              <a:buNone/>
              <a:defRPr>
                <a:solidFill>
                  <a:schemeClr val="lt1"/>
                </a:solidFill>
              </a:defRPr>
            </a:lvl5pPr>
            <a:lvl6pPr lvl="5" algn="ctr" rtl="0">
              <a:spcBef>
                <a:spcPts val="800"/>
              </a:spcBef>
              <a:spcAft>
                <a:spcPts val="0"/>
              </a:spcAft>
              <a:buSzPts val="800"/>
              <a:buNone/>
              <a:defRPr>
                <a:solidFill>
                  <a:schemeClr val="lt1"/>
                </a:solidFill>
              </a:defRPr>
            </a:lvl6pPr>
            <a:lvl7pPr lvl="6" algn="ctr" rtl="0">
              <a:spcBef>
                <a:spcPts val="800"/>
              </a:spcBef>
              <a:spcAft>
                <a:spcPts val="0"/>
              </a:spcAft>
              <a:buSzPts val="800"/>
              <a:buNone/>
              <a:defRPr>
                <a:solidFill>
                  <a:schemeClr val="lt1"/>
                </a:solidFill>
              </a:defRPr>
            </a:lvl7pPr>
            <a:lvl8pPr lvl="7" algn="ctr" rtl="0">
              <a:spcBef>
                <a:spcPts val="800"/>
              </a:spcBef>
              <a:spcAft>
                <a:spcPts val="0"/>
              </a:spcAft>
              <a:buSzPts val="800"/>
              <a:buNone/>
              <a:defRPr>
                <a:solidFill>
                  <a:schemeClr val="lt1"/>
                </a:solidFill>
              </a:defRPr>
            </a:lvl8pPr>
            <a:lvl9pPr lvl="8" algn="ctr" rtl="0">
              <a:spcBef>
                <a:spcPts val="800"/>
              </a:spcBef>
              <a:spcAft>
                <a:spcPts val="0"/>
              </a:spcAft>
              <a:buSzPts val="800"/>
              <a:buNone/>
              <a:defRPr>
                <a:solidFill>
                  <a:schemeClr val="lt1"/>
                </a:solidFill>
              </a:defRPr>
            </a:lvl9pPr>
          </a:lstStyle>
          <a:p>
            <a:endParaRPr/>
          </a:p>
        </p:txBody>
      </p:sp>
      <p:sp>
        <p:nvSpPr>
          <p:cNvPr id="234" name="Google Shape;234;p39"/>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5" name="Google Shape;235;p39"/>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6" name="Google Shape;236;p39"/>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9" name="Google Shape;239;p40"/>
          <p:cNvSpPr txBox="1">
            <a:spLocks noGrp="1"/>
          </p:cNvSpPr>
          <p:nvPr>
            <p:ph type="body" idx="1"/>
          </p:nvPr>
        </p:nvSpPr>
        <p:spPr>
          <a:xfrm>
            <a:off x="827484" y="1539688"/>
            <a:ext cx="6710100" cy="31467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40" name="Google Shape;240;p40"/>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1" name="Google Shape;241;p40"/>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2" name="Google Shape;242;p40"/>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866217" y="2146300"/>
            <a:ext cx="6619200" cy="14367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5" name="Google Shape;245;p41"/>
          <p:cNvSpPr txBox="1">
            <a:spLocks noGrp="1"/>
          </p:cNvSpPr>
          <p:nvPr>
            <p:ph type="body" idx="1"/>
          </p:nvPr>
        </p:nvSpPr>
        <p:spPr>
          <a:xfrm>
            <a:off x="866216" y="3583036"/>
            <a:ext cx="6619200" cy="645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246" name="Google Shape;246;p41"/>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7" name="Google Shape;247;p41"/>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8" name="Google Shape;248;p41"/>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1" name="Google Shape;251;p42"/>
          <p:cNvSpPr txBox="1">
            <a:spLocks noGrp="1"/>
          </p:cNvSpPr>
          <p:nvPr>
            <p:ph type="body" idx="1"/>
          </p:nvPr>
        </p:nvSpPr>
        <p:spPr>
          <a:xfrm>
            <a:off x="827485" y="1428750"/>
            <a:ext cx="3297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252" name="Google Shape;252;p42"/>
          <p:cNvSpPr txBox="1">
            <a:spLocks noGrp="1"/>
          </p:cNvSpPr>
          <p:nvPr>
            <p:ph type="body" idx="2"/>
          </p:nvPr>
        </p:nvSpPr>
        <p:spPr>
          <a:xfrm>
            <a:off x="827484" y="1885950"/>
            <a:ext cx="3297300" cy="28062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253" name="Google Shape;253;p42"/>
          <p:cNvSpPr txBox="1">
            <a:spLocks noGrp="1"/>
          </p:cNvSpPr>
          <p:nvPr>
            <p:ph type="body" idx="3"/>
          </p:nvPr>
        </p:nvSpPr>
        <p:spPr>
          <a:xfrm>
            <a:off x="4240871" y="1428750"/>
            <a:ext cx="3297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254" name="Google Shape;254;p42"/>
          <p:cNvSpPr txBox="1">
            <a:spLocks noGrp="1"/>
          </p:cNvSpPr>
          <p:nvPr>
            <p:ph type="body" idx="4"/>
          </p:nvPr>
        </p:nvSpPr>
        <p:spPr>
          <a:xfrm>
            <a:off x="4240871" y="1885950"/>
            <a:ext cx="3297300" cy="28062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255" name="Google Shape;255;p42"/>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6" name="Google Shape;256;p42"/>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7" name="Google Shape;257;p42"/>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0" name="Google Shape;260;p43"/>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1" name="Google Shape;261;p43"/>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2" name="Google Shape;262;p4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44"/>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5" name="Google Shape;265;p44"/>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6" name="Google Shape;266;p4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866215" y="1085850"/>
            <a:ext cx="2550900" cy="10860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9" name="Google Shape;269;p45"/>
          <p:cNvSpPr txBox="1">
            <a:spLocks noGrp="1"/>
          </p:cNvSpPr>
          <p:nvPr>
            <p:ph type="body" idx="1"/>
          </p:nvPr>
        </p:nvSpPr>
        <p:spPr>
          <a:xfrm>
            <a:off x="3588462" y="1085850"/>
            <a:ext cx="3897000" cy="3429000"/>
          </a:xfrm>
          <a:prstGeom prst="rect">
            <a:avLst/>
          </a:prstGeom>
          <a:noFill/>
          <a:ln>
            <a:noFill/>
          </a:ln>
        </p:spPr>
        <p:txBody>
          <a:bodyPr spcFirstLastPara="1" wrap="square" lIns="68575" tIns="34275" rIns="68575" bIns="34275" anchor="ctr" anchorCtr="0">
            <a:normAutofit/>
          </a:bodyPr>
          <a:lstStyle>
            <a:lvl1pPr marL="457200" lvl="0" indent="-304800" algn="l" rtl="0">
              <a:spcBef>
                <a:spcPts val="800"/>
              </a:spcBef>
              <a:spcAft>
                <a:spcPts val="0"/>
              </a:spcAft>
              <a:buSzPts val="1200"/>
              <a:buChar char="►"/>
              <a:defRPr sz="1500"/>
            </a:lvl1pPr>
            <a:lvl2pPr marL="914400" lvl="1" indent="-298450" algn="l" rtl="0">
              <a:spcBef>
                <a:spcPts val="800"/>
              </a:spcBef>
              <a:spcAft>
                <a:spcPts val="0"/>
              </a:spcAft>
              <a:buSzPts val="1100"/>
              <a:buChar char="►"/>
              <a:defRPr sz="1400"/>
            </a:lvl2pPr>
            <a:lvl3pPr marL="1371600" lvl="2" indent="-292100" algn="l" rtl="0">
              <a:spcBef>
                <a:spcPts val="800"/>
              </a:spcBef>
              <a:spcAft>
                <a:spcPts val="0"/>
              </a:spcAft>
              <a:buSzPts val="1000"/>
              <a:buChar char="►"/>
              <a:defRPr sz="1200"/>
            </a:lvl3pPr>
            <a:lvl4pPr marL="1828800" lvl="3" indent="-279400" algn="l" rtl="0">
              <a:spcBef>
                <a:spcPts val="800"/>
              </a:spcBef>
              <a:spcAft>
                <a:spcPts val="0"/>
              </a:spcAft>
              <a:buSzPts val="800"/>
              <a:buChar char="►"/>
              <a:defRPr sz="1100"/>
            </a:lvl4pPr>
            <a:lvl5pPr marL="2286000" lvl="4" indent="-279400" algn="l" rtl="0">
              <a:spcBef>
                <a:spcPts val="800"/>
              </a:spcBef>
              <a:spcAft>
                <a:spcPts val="0"/>
              </a:spcAft>
              <a:buSzPts val="800"/>
              <a:buChar char="►"/>
              <a:defRPr sz="1100"/>
            </a:lvl5pPr>
            <a:lvl6pPr marL="2743200" lvl="5" indent="-279400" algn="l" rtl="0">
              <a:spcBef>
                <a:spcPts val="800"/>
              </a:spcBef>
              <a:spcAft>
                <a:spcPts val="0"/>
              </a:spcAft>
              <a:buSzPts val="800"/>
              <a:buChar char="►"/>
              <a:defRPr sz="1100"/>
            </a:lvl6pPr>
            <a:lvl7pPr marL="3200400" lvl="6" indent="-279400" algn="l" rtl="0">
              <a:spcBef>
                <a:spcPts val="800"/>
              </a:spcBef>
              <a:spcAft>
                <a:spcPts val="0"/>
              </a:spcAft>
              <a:buSzPts val="800"/>
              <a:buChar char="►"/>
              <a:defRPr sz="1100"/>
            </a:lvl7pPr>
            <a:lvl8pPr marL="3657600" lvl="7" indent="-279400" algn="l" rtl="0">
              <a:spcBef>
                <a:spcPts val="800"/>
              </a:spcBef>
              <a:spcAft>
                <a:spcPts val="0"/>
              </a:spcAft>
              <a:buSzPts val="800"/>
              <a:buChar char="►"/>
              <a:defRPr sz="1100"/>
            </a:lvl8pPr>
            <a:lvl9pPr marL="4114800" lvl="8" indent="-279400" algn="l" rtl="0">
              <a:spcBef>
                <a:spcPts val="800"/>
              </a:spcBef>
              <a:spcAft>
                <a:spcPts val="0"/>
              </a:spcAft>
              <a:buSzPts val="800"/>
              <a:buChar char="►"/>
              <a:defRPr sz="1100"/>
            </a:lvl9pPr>
          </a:lstStyle>
          <a:p>
            <a:endParaRPr/>
          </a:p>
        </p:txBody>
      </p:sp>
      <p:sp>
        <p:nvSpPr>
          <p:cNvPr id="270" name="Google Shape;270;p45"/>
          <p:cNvSpPr txBox="1">
            <a:spLocks noGrp="1"/>
          </p:cNvSpPr>
          <p:nvPr>
            <p:ph type="body" idx="2"/>
          </p:nvPr>
        </p:nvSpPr>
        <p:spPr>
          <a:xfrm>
            <a:off x="866215" y="2346960"/>
            <a:ext cx="2550900" cy="2171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71" name="Google Shape;271;p45"/>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2" name="Google Shape;272;p45"/>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3" name="Google Shape;273;p45"/>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4"/>
        <p:cNvGrpSpPr/>
        <p:nvPr/>
      </p:nvGrpSpPr>
      <p:grpSpPr>
        <a:xfrm>
          <a:off x="0" y="0"/>
          <a:ext cx="0" cy="0"/>
          <a:chOff x="0" y="0"/>
          <a:chExt cx="0" cy="0"/>
        </a:xfrm>
      </p:grpSpPr>
      <p:sp>
        <p:nvSpPr>
          <p:cNvPr id="275" name="Google Shape;275;p46"/>
          <p:cNvSpPr txBox="1">
            <a:spLocks noGrp="1"/>
          </p:cNvSpPr>
          <p:nvPr>
            <p:ph type="title"/>
          </p:nvPr>
        </p:nvSpPr>
        <p:spPr>
          <a:xfrm>
            <a:off x="865430" y="1390644"/>
            <a:ext cx="3819600" cy="1181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2700"/>
              <a:buFont typeface="Century Gothic"/>
              <a:buNone/>
              <a:defRPr sz="27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6" name="Google Shape;276;p46"/>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277" name="Google Shape;277;p46"/>
          <p:cNvSpPr txBox="1">
            <a:spLocks noGrp="1"/>
          </p:cNvSpPr>
          <p:nvPr>
            <p:ph type="body" idx="1"/>
          </p:nvPr>
        </p:nvSpPr>
        <p:spPr>
          <a:xfrm>
            <a:off x="866216" y="2743200"/>
            <a:ext cx="3813900" cy="1028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78" name="Google Shape;278;p46"/>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9" name="Google Shape;279;p46"/>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0" name="Google Shape;280;p46"/>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866217" y="3600440"/>
            <a:ext cx="6619200" cy="425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3" name="Google Shape;283;p47"/>
          <p:cNvSpPr>
            <a:spLocks noGrp="1"/>
          </p:cNvSpPr>
          <p:nvPr>
            <p:ph type="pic" idx="2"/>
          </p:nvPr>
        </p:nvSpPr>
        <p:spPr>
          <a:xfrm>
            <a:off x="866216" y="514350"/>
            <a:ext cx="6619200" cy="27306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284" name="Google Shape;284;p47"/>
          <p:cNvSpPr txBox="1">
            <a:spLocks noGrp="1"/>
          </p:cNvSpPr>
          <p:nvPr>
            <p:ph type="body" idx="1"/>
          </p:nvPr>
        </p:nvSpPr>
        <p:spPr>
          <a:xfrm>
            <a:off x="866217" y="4025494"/>
            <a:ext cx="6619200" cy="370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700"/>
              <a:buNone/>
              <a:defRPr sz="9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85" name="Google Shape;285;p47"/>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6" name="Google Shape;286;p47"/>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7" name="Google Shape;287;p4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866216" y="1085850"/>
            <a:ext cx="6619200" cy="14859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0" name="Google Shape;290;p48"/>
          <p:cNvSpPr txBox="1">
            <a:spLocks noGrp="1"/>
          </p:cNvSpPr>
          <p:nvPr>
            <p:ph type="body" idx="1"/>
          </p:nvPr>
        </p:nvSpPr>
        <p:spPr>
          <a:xfrm>
            <a:off x="866216" y="2743200"/>
            <a:ext cx="6619200" cy="17718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91" name="Google Shape;291;p48"/>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2" name="Google Shape;292;p48"/>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3" name="Google Shape;293;p4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1181101" y="1085850"/>
            <a:ext cx="5999400" cy="17427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6" name="Google Shape;296;p49"/>
          <p:cNvSpPr txBox="1">
            <a:spLocks noGrp="1"/>
          </p:cNvSpPr>
          <p:nvPr>
            <p:ph type="body" idx="1"/>
          </p:nvPr>
        </p:nvSpPr>
        <p:spPr>
          <a:xfrm>
            <a:off x="1447800" y="2828380"/>
            <a:ext cx="5459700" cy="2568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b="0" i="0" cap="small">
                <a:solidFill>
                  <a:srgbClr val="86D1D8"/>
                </a:solidFill>
                <a:latin typeface="Century Gothic"/>
                <a:ea typeface="Century Gothic"/>
                <a:cs typeface="Century Gothic"/>
                <a:sym typeface="Century Gothic"/>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97" name="Google Shape;297;p49"/>
          <p:cNvSpPr txBox="1">
            <a:spLocks noGrp="1"/>
          </p:cNvSpPr>
          <p:nvPr>
            <p:ph type="body" idx="2"/>
          </p:nvPr>
        </p:nvSpPr>
        <p:spPr>
          <a:xfrm>
            <a:off x="866216" y="3262993"/>
            <a:ext cx="6619200" cy="12573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98" name="Google Shape;298;p49"/>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9" name="Google Shape;299;p49"/>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0" name="Google Shape;300;p49"/>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01" name="Google Shape;301;p49"/>
          <p:cNvSpPr txBox="1"/>
          <p:nvPr/>
        </p:nvSpPr>
        <p:spPr>
          <a:xfrm>
            <a:off x="673721" y="728440"/>
            <a:ext cx="601500" cy="1485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9200" b="0" i="0">
                <a:solidFill>
                  <a:srgbClr val="86D1D8"/>
                </a:solidFill>
                <a:latin typeface="Arial"/>
                <a:ea typeface="Arial"/>
                <a:cs typeface="Arial"/>
                <a:sym typeface="Arial"/>
              </a:rPr>
              <a:t>“</a:t>
            </a:r>
            <a:endParaRPr sz="1100"/>
          </a:p>
        </p:txBody>
      </p:sp>
      <p:sp>
        <p:nvSpPr>
          <p:cNvPr id="302" name="Google Shape;302;p49"/>
          <p:cNvSpPr txBox="1"/>
          <p:nvPr/>
        </p:nvSpPr>
        <p:spPr>
          <a:xfrm>
            <a:off x="6997867" y="1960340"/>
            <a:ext cx="601500" cy="1485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9200" b="0" i="0">
                <a:solidFill>
                  <a:srgbClr val="86D1D8"/>
                </a:solidFill>
                <a:latin typeface="Arial"/>
                <a:ea typeface="Arial"/>
                <a:cs typeface="Arial"/>
                <a:sym typeface="Arial"/>
              </a:rPr>
              <a:t>”</a:t>
            </a:r>
            <a:endParaRPr sz="11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866216" y="2343151"/>
            <a:ext cx="6619200" cy="12399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5" name="Google Shape;305;p50"/>
          <p:cNvSpPr txBox="1">
            <a:spLocks noGrp="1"/>
          </p:cNvSpPr>
          <p:nvPr>
            <p:ph type="body" idx="1"/>
          </p:nvPr>
        </p:nvSpPr>
        <p:spPr>
          <a:xfrm>
            <a:off x="866216" y="3583036"/>
            <a:ext cx="6619200" cy="645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306" name="Google Shape;306;p50"/>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7" name="Google Shape;307;p50"/>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8" name="Google Shape;308;p50"/>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09"/>
        <p:cNvGrpSpPr/>
        <p:nvPr/>
      </p:nvGrpSpPr>
      <p:grpSpPr>
        <a:xfrm>
          <a:off x="0" y="0"/>
          <a:ext cx="0" cy="0"/>
          <a:chOff x="0" y="0"/>
          <a:chExt cx="0" cy="0"/>
        </a:xfrm>
      </p:grpSpPr>
      <p:sp>
        <p:nvSpPr>
          <p:cNvPr id="310" name="Google Shape;310;p51"/>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1" name="Google Shape;311;p51"/>
          <p:cNvSpPr txBox="1">
            <a:spLocks noGrp="1"/>
          </p:cNvSpPr>
          <p:nvPr>
            <p:ph type="body" idx="1"/>
          </p:nvPr>
        </p:nvSpPr>
        <p:spPr>
          <a:xfrm>
            <a:off x="474710" y="1485900"/>
            <a:ext cx="22101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12" name="Google Shape;312;p51"/>
          <p:cNvSpPr txBox="1">
            <a:spLocks noGrp="1"/>
          </p:cNvSpPr>
          <p:nvPr>
            <p:ph type="body" idx="2"/>
          </p:nvPr>
        </p:nvSpPr>
        <p:spPr>
          <a:xfrm>
            <a:off x="489347" y="2000250"/>
            <a:ext cx="21957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313" name="Google Shape;313;p51"/>
          <p:cNvSpPr txBox="1">
            <a:spLocks noGrp="1"/>
          </p:cNvSpPr>
          <p:nvPr>
            <p:ph type="body" idx="3"/>
          </p:nvPr>
        </p:nvSpPr>
        <p:spPr>
          <a:xfrm>
            <a:off x="2912744" y="1485900"/>
            <a:ext cx="22020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14" name="Google Shape;314;p51"/>
          <p:cNvSpPr txBox="1">
            <a:spLocks noGrp="1"/>
          </p:cNvSpPr>
          <p:nvPr>
            <p:ph type="body" idx="4"/>
          </p:nvPr>
        </p:nvSpPr>
        <p:spPr>
          <a:xfrm>
            <a:off x="2904829" y="2000250"/>
            <a:ext cx="22101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315" name="Google Shape;315;p51"/>
          <p:cNvSpPr txBox="1">
            <a:spLocks noGrp="1"/>
          </p:cNvSpPr>
          <p:nvPr>
            <p:ph type="body" idx="5"/>
          </p:nvPr>
        </p:nvSpPr>
        <p:spPr>
          <a:xfrm>
            <a:off x="5343525" y="1485900"/>
            <a:ext cx="2199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16" name="Google Shape;316;p51"/>
          <p:cNvSpPr txBox="1">
            <a:spLocks noGrp="1"/>
          </p:cNvSpPr>
          <p:nvPr>
            <p:ph type="body" idx="6"/>
          </p:nvPr>
        </p:nvSpPr>
        <p:spPr>
          <a:xfrm>
            <a:off x="5343525" y="2000250"/>
            <a:ext cx="21993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317" name="Google Shape;317;p51"/>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18" name="Google Shape;318;p51"/>
          <p:cNvCxnSpPr/>
          <p:nvPr/>
        </p:nvCxnSpPr>
        <p:spPr>
          <a:xfrm>
            <a:off x="5221671" y="1600200"/>
            <a:ext cx="0" cy="29751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319" name="Google Shape;319;p51"/>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0" name="Google Shape;320;p51"/>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1" name="Google Shape;321;p51"/>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4" name="Google Shape;324;p52"/>
          <p:cNvSpPr txBox="1">
            <a:spLocks noGrp="1"/>
          </p:cNvSpPr>
          <p:nvPr>
            <p:ph type="body" idx="1"/>
          </p:nvPr>
        </p:nvSpPr>
        <p:spPr>
          <a:xfrm>
            <a:off x="489347" y="3188212"/>
            <a:ext cx="22050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25" name="Google Shape;325;p52"/>
          <p:cNvSpPr>
            <a:spLocks noGrp="1"/>
          </p:cNvSpPr>
          <p:nvPr>
            <p:ph type="pic" idx="2"/>
          </p:nvPr>
        </p:nvSpPr>
        <p:spPr>
          <a:xfrm>
            <a:off x="489347" y="1657350"/>
            <a:ext cx="22050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326" name="Google Shape;326;p52"/>
          <p:cNvSpPr txBox="1">
            <a:spLocks noGrp="1"/>
          </p:cNvSpPr>
          <p:nvPr>
            <p:ph type="body" idx="3"/>
          </p:nvPr>
        </p:nvSpPr>
        <p:spPr>
          <a:xfrm>
            <a:off x="489347" y="3620408"/>
            <a:ext cx="22050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327" name="Google Shape;327;p52"/>
          <p:cNvSpPr txBox="1">
            <a:spLocks noGrp="1"/>
          </p:cNvSpPr>
          <p:nvPr>
            <p:ph type="body" idx="4"/>
          </p:nvPr>
        </p:nvSpPr>
        <p:spPr>
          <a:xfrm>
            <a:off x="2917031" y="3188212"/>
            <a:ext cx="21978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28" name="Google Shape;328;p52"/>
          <p:cNvSpPr>
            <a:spLocks noGrp="1"/>
          </p:cNvSpPr>
          <p:nvPr>
            <p:ph type="pic" idx="5"/>
          </p:nvPr>
        </p:nvSpPr>
        <p:spPr>
          <a:xfrm>
            <a:off x="2917030" y="1657350"/>
            <a:ext cx="21978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329" name="Google Shape;329;p52"/>
          <p:cNvSpPr txBox="1">
            <a:spLocks noGrp="1"/>
          </p:cNvSpPr>
          <p:nvPr>
            <p:ph type="body" idx="6"/>
          </p:nvPr>
        </p:nvSpPr>
        <p:spPr>
          <a:xfrm>
            <a:off x="2916016" y="3620408"/>
            <a:ext cx="22008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330" name="Google Shape;330;p52"/>
          <p:cNvSpPr txBox="1">
            <a:spLocks noGrp="1"/>
          </p:cNvSpPr>
          <p:nvPr>
            <p:ph type="body" idx="7"/>
          </p:nvPr>
        </p:nvSpPr>
        <p:spPr>
          <a:xfrm>
            <a:off x="5343525" y="3188212"/>
            <a:ext cx="2199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331" name="Google Shape;331;p52"/>
          <p:cNvSpPr>
            <a:spLocks noGrp="1"/>
          </p:cNvSpPr>
          <p:nvPr>
            <p:ph type="pic" idx="8"/>
          </p:nvPr>
        </p:nvSpPr>
        <p:spPr>
          <a:xfrm>
            <a:off x="5343524" y="1657350"/>
            <a:ext cx="21993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332" name="Google Shape;332;p52"/>
          <p:cNvSpPr txBox="1">
            <a:spLocks noGrp="1"/>
          </p:cNvSpPr>
          <p:nvPr>
            <p:ph type="body" idx="9"/>
          </p:nvPr>
        </p:nvSpPr>
        <p:spPr>
          <a:xfrm>
            <a:off x="5343431" y="3620406"/>
            <a:ext cx="22020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333" name="Google Shape;333;p52"/>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34" name="Google Shape;334;p52"/>
          <p:cNvCxnSpPr/>
          <p:nvPr/>
        </p:nvCxnSpPr>
        <p:spPr>
          <a:xfrm>
            <a:off x="5221671" y="1600200"/>
            <a:ext cx="0" cy="29751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335" name="Google Shape;335;p52"/>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6" name="Google Shape;336;p52"/>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7" name="Google Shape;337;p52"/>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0" name="Google Shape;340;p53"/>
          <p:cNvSpPr txBox="1">
            <a:spLocks noGrp="1"/>
          </p:cNvSpPr>
          <p:nvPr>
            <p:ph type="body" idx="1"/>
          </p:nvPr>
        </p:nvSpPr>
        <p:spPr>
          <a:xfrm rot="5400000">
            <a:off x="2609140" y="-241862"/>
            <a:ext cx="3146700" cy="67098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341" name="Google Shape;341;p53"/>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2" name="Google Shape;342;p53"/>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3" name="Google Shape;343;p5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rot="5400000">
            <a:off x="4700710" y="1850260"/>
            <a:ext cx="4369500" cy="13143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6" name="Google Shape;346;p54"/>
          <p:cNvSpPr txBox="1">
            <a:spLocks noGrp="1"/>
          </p:cNvSpPr>
          <p:nvPr>
            <p:ph type="body" idx="1"/>
          </p:nvPr>
        </p:nvSpPr>
        <p:spPr>
          <a:xfrm rot="5400000">
            <a:off x="1259709" y="-104840"/>
            <a:ext cx="4026600" cy="55674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347" name="Google Shape;347;p54"/>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8" name="Google Shape;348;p54"/>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9" name="Google Shape;349;p5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21" Type="http://schemas.openxmlformats.org/officeDocument/2006/relationships/image" Target="../media/image5.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4.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7.png"/><Relationship Id="rId10" Type="http://schemas.openxmlformats.org/officeDocument/2006/relationships/slideLayout" Target="../slideLayouts/slideLayout43.xml"/><Relationship Id="rId19"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4B4B4B"/>
            </a:gs>
            <a:gs pos="100000">
              <a:schemeClr val="dk1"/>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accent1"/>
              </a:buClr>
              <a:buSzPts val="2400"/>
              <a:buFont typeface="Rockwell"/>
              <a:buNone/>
              <a:defRPr sz="2400" b="0" i="0" u="none" strike="noStrike" cap="none">
                <a:solidFill>
                  <a:schemeClr val="accent1"/>
                </a:solidFill>
                <a:latin typeface="Rockwell"/>
                <a:ea typeface="Rockwell"/>
                <a:cs typeface="Rockwell"/>
                <a:sym typeface="Rockwe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088684" y="1511799"/>
            <a:ext cx="6968400" cy="25881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53" name="Google Shape;53;p13"/>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4" name="Google Shape;54;p13"/>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5" name="Google Shape;55;p1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Rockwell"/>
                <a:ea typeface="Rockwell"/>
                <a:cs typeface="Rockwell"/>
                <a:sym typeface="Rockwell"/>
              </a:defRPr>
            </a:lvl1pPr>
            <a:lvl2pPr marL="0" marR="0" lvl="1" indent="0" algn="r" rtl="0">
              <a:spcBef>
                <a:spcPts val="0"/>
              </a:spcBef>
              <a:buNone/>
              <a:defRPr sz="2100" b="0" i="0" u="none" strike="noStrike" cap="none">
                <a:solidFill>
                  <a:schemeClr val="accent1"/>
                </a:solidFill>
                <a:latin typeface="Rockwell"/>
                <a:ea typeface="Rockwell"/>
                <a:cs typeface="Rockwell"/>
                <a:sym typeface="Rockwell"/>
              </a:defRPr>
            </a:lvl2pPr>
            <a:lvl3pPr marL="0" marR="0" lvl="2" indent="0" algn="r" rtl="0">
              <a:spcBef>
                <a:spcPts val="0"/>
              </a:spcBef>
              <a:buNone/>
              <a:defRPr sz="2100" b="0" i="0" u="none" strike="noStrike" cap="none">
                <a:solidFill>
                  <a:schemeClr val="accent1"/>
                </a:solidFill>
                <a:latin typeface="Rockwell"/>
                <a:ea typeface="Rockwell"/>
                <a:cs typeface="Rockwell"/>
                <a:sym typeface="Rockwell"/>
              </a:defRPr>
            </a:lvl3pPr>
            <a:lvl4pPr marL="0" marR="0" lvl="3" indent="0" algn="r" rtl="0">
              <a:spcBef>
                <a:spcPts val="0"/>
              </a:spcBef>
              <a:buNone/>
              <a:defRPr sz="2100" b="0" i="0" u="none" strike="noStrike" cap="none">
                <a:solidFill>
                  <a:schemeClr val="accent1"/>
                </a:solidFill>
                <a:latin typeface="Rockwell"/>
                <a:ea typeface="Rockwell"/>
                <a:cs typeface="Rockwell"/>
                <a:sym typeface="Rockwell"/>
              </a:defRPr>
            </a:lvl4pPr>
            <a:lvl5pPr marL="0" marR="0" lvl="4" indent="0" algn="r" rtl="0">
              <a:spcBef>
                <a:spcPts val="0"/>
              </a:spcBef>
              <a:buNone/>
              <a:defRPr sz="2100" b="0" i="0" u="none" strike="noStrike" cap="none">
                <a:solidFill>
                  <a:schemeClr val="accent1"/>
                </a:solidFill>
                <a:latin typeface="Rockwell"/>
                <a:ea typeface="Rockwell"/>
                <a:cs typeface="Rockwell"/>
                <a:sym typeface="Rockwell"/>
              </a:defRPr>
            </a:lvl5pPr>
            <a:lvl6pPr marL="0" marR="0" lvl="5" indent="0" algn="r" rtl="0">
              <a:spcBef>
                <a:spcPts val="0"/>
              </a:spcBef>
              <a:buNone/>
              <a:defRPr sz="2100" b="0" i="0" u="none" strike="noStrike" cap="none">
                <a:solidFill>
                  <a:schemeClr val="accent1"/>
                </a:solidFill>
                <a:latin typeface="Rockwell"/>
                <a:ea typeface="Rockwell"/>
                <a:cs typeface="Rockwell"/>
                <a:sym typeface="Rockwell"/>
              </a:defRPr>
            </a:lvl6pPr>
            <a:lvl7pPr marL="0" marR="0" lvl="6" indent="0" algn="r" rtl="0">
              <a:spcBef>
                <a:spcPts val="0"/>
              </a:spcBef>
              <a:buNone/>
              <a:defRPr sz="2100" b="0" i="0" u="none" strike="noStrike" cap="none">
                <a:solidFill>
                  <a:schemeClr val="accent1"/>
                </a:solidFill>
                <a:latin typeface="Rockwell"/>
                <a:ea typeface="Rockwell"/>
                <a:cs typeface="Rockwell"/>
                <a:sym typeface="Rockwell"/>
              </a:defRPr>
            </a:lvl7pPr>
            <a:lvl8pPr marL="0" marR="0" lvl="7" indent="0" algn="r" rtl="0">
              <a:spcBef>
                <a:spcPts val="0"/>
              </a:spcBef>
              <a:buNone/>
              <a:defRPr sz="2100" b="0" i="0" u="none" strike="noStrike" cap="none">
                <a:solidFill>
                  <a:schemeClr val="accent1"/>
                </a:solidFill>
                <a:latin typeface="Rockwell"/>
                <a:ea typeface="Rockwell"/>
                <a:cs typeface="Rockwell"/>
                <a:sym typeface="Rockwell"/>
              </a:defRPr>
            </a:lvl8pPr>
            <a:lvl9pPr marL="0" marR="0" lvl="8" indent="0" algn="r" rtl="0">
              <a:spcBef>
                <a:spcPts val="0"/>
              </a:spcBef>
              <a:buNone/>
              <a:defRPr sz="2100" b="0" i="0" u="none" strike="noStrike" cap="none">
                <a:solidFill>
                  <a:schemeClr val="accen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p:nvPr/>
        </p:nvSpPr>
        <p:spPr>
          <a:xfrm>
            <a:off x="0" y="2716718"/>
            <a:ext cx="9144000" cy="1879500"/>
          </a:xfrm>
          <a:prstGeom prst="rect">
            <a:avLst/>
          </a:prstGeom>
          <a:gradFill>
            <a:gsLst>
              <a:gs pos="0">
                <a:srgbClr val="454545">
                  <a:alpha val="0"/>
                </a:srgbClr>
              </a:gs>
              <a:gs pos="100000">
                <a:srgbClr val="454545">
                  <a:alpha val="80000"/>
                </a:srgbClr>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7" name="Google Shape;57;p13"/>
          <p:cNvPicPr preferRelativeResize="0"/>
          <p:nvPr/>
        </p:nvPicPr>
        <p:blipFill rotWithShape="1">
          <a:blip r:embed="rId13">
            <a:alphaModFix/>
          </a:blip>
          <a:srcRect t="1540" b="-1539"/>
          <a:stretch/>
        </p:blipFill>
        <p:spPr>
          <a:xfrm>
            <a:off x="0" y="4597003"/>
            <a:ext cx="9144000" cy="557213"/>
          </a:xfrm>
          <a:prstGeom prst="rect">
            <a:avLst/>
          </a:prstGeom>
          <a:noFill/>
          <a:ln>
            <a:noFill/>
          </a:ln>
        </p:spPr>
      </p:pic>
      <p:cxnSp>
        <p:nvCxnSpPr>
          <p:cNvPr id="58" name="Google Shape;58;p13"/>
          <p:cNvCxnSpPr/>
          <p:nvPr/>
        </p:nvCxnSpPr>
        <p:spPr>
          <a:xfrm>
            <a:off x="0" y="4603607"/>
            <a:ext cx="9144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4B4B4B"/>
            </a:gs>
            <a:gs pos="100000">
              <a:schemeClr val="dk1"/>
            </a:gs>
          </a:gsLst>
          <a:path path="circle">
            <a:fillToRect l="50000" t="50000" r="50000" b="50000"/>
          </a:path>
          <a:tileRect/>
        </a:gra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1088684" y="603389"/>
            <a:ext cx="6968400" cy="7869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accent1"/>
              </a:buClr>
              <a:buSzPts val="2400"/>
              <a:buFont typeface="Rockwell"/>
              <a:buNone/>
              <a:defRPr sz="2400" b="0" i="0" u="none" strike="noStrike" cap="none">
                <a:solidFill>
                  <a:schemeClr val="accent1"/>
                </a:solidFill>
                <a:latin typeface="Rockwell"/>
                <a:ea typeface="Rockwell"/>
                <a:cs typeface="Rockwell"/>
                <a:sym typeface="Rockwe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3" name="Google Shape;133;p25"/>
          <p:cNvSpPr txBox="1">
            <a:spLocks noGrp="1"/>
          </p:cNvSpPr>
          <p:nvPr>
            <p:ph type="body" idx="1"/>
          </p:nvPr>
        </p:nvSpPr>
        <p:spPr>
          <a:xfrm>
            <a:off x="1088684" y="1511799"/>
            <a:ext cx="6968400" cy="25881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134" name="Google Shape;134;p25"/>
          <p:cNvSpPr txBox="1">
            <a:spLocks noGrp="1"/>
          </p:cNvSpPr>
          <p:nvPr>
            <p:ph type="dt" idx="10"/>
          </p:nvPr>
        </p:nvSpPr>
        <p:spPr>
          <a:xfrm>
            <a:off x="5431559" y="247777"/>
            <a:ext cx="2625600" cy="231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35" name="Google Shape;135;p25"/>
          <p:cNvSpPr txBox="1">
            <a:spLocks noGrp="1"/>
          </p:cNvSpPr>
          <p:nvPr>
            <p:ph type="ftr" idx="11"/>
          </p:nvPr>
        </p:nvSpPr>
        <p:spPr>
          <a:xfrm>
            <a:off x="1088684" y="246980"/>
            <a:ext cx="4220100" cy="231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36" name="Google Shape;136;p25"/>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Rockwell"/>
                <a:ea typeface="Rockwell"/>
                <a:cs typeface="Rockwell"/>
                <a:sym typeface="Rockwell"/>
              </a:defRPr>
            </a:lvl1pPr>
            <a:lvl2pPr marL="0" marR="0" lvl="1" indent="0" algn="r" rtl="0">
              <a:spcBef>
                <a:spcPts val="0"/>
              </a:spcBef>
              <a:buNone/>
              <a:defRPr sz="2100" b="0" i="0" u="none" strike="noStrike" cap="none">
                <a:solidFill>
                  <a:schemeClr val="accent1"/>
                </a:solidFill>
                <a:latin typeface="Rockwell"/>
                <a:ea typeface="Rockwell"/>
                <a:cs typeface="Rockwell"/>
                <a:sym typeface="Rockwell"/>
              </a:defRPr>
            </a:lvl2pPr>
            <a:lvl3pPr marL="0" marR="0" lvl="2" indent="0" algn="r" rtl="0">
              <a:spcBef>
                <a:spcPts val="0"/>
              </a:spcBef>
              <a:buNone/>
              <a:defRPr sz="2100" b="0" i="0" u="none" strike="noStrike" cap="none">
                <a:solidFill>
                  <a:schemeClr val="accent1"/>
                </a:solidFill>
                <a:latin typeface="Rockwell"/>
                <a:ea typeface="Rockwell"/>
                <a:cs typeface="Rockwell"/>
                <a:sym typeface="Rockwell"/>
              </a:defRPr>
            </a:lvl3pPr>
            <a:lvl4pPr marL="0" marR="0" lvl="3" indent="0" algn="r" rtl="0">
              <a:spcBef>
                <a:spcPts val="0"/>
              </a:spcBef>
              <a:buNone/>
              <a:defRPr sz="2100" b="0" i="0" u="none" strike="noStrike" cap="none">
                <a:solidFill>
                  <a:schemeClr val="accent1"/>
                </a:solidFill>
                <a:latin typeface="Rockwell"/>
                <a:ea typeface="Rockwell"/>
                <a:cs typeface="Rockwell"/>
                <a:sym typeface="Rockwell"/>
              </a:defRPr>
            </a:lvl4pPr>
            <a:lvl5pPr marL="0" marR="0" lvl="4" indent="0" algn="r" rtl="0">
              <a:spcBef>
                <a:spcPts val="0"/>
              </a:spcBef>
              <a:buNone/>
              <a:defRPr sz="2100" b="0" i="0" u="none" strike="noStrike" cap="none">
                <a:solidFill>
                  <a:schemeClr val="accent1"/>
                </a:solidFill>
                <a:latin typeface="Rockwell"/>
                <a:ea typeface="Rockwell"/>
                <a:cs typeface="Rockwell"/>
                <a:sym typeface="Rockwell"/>
              </a:defRPr>
            </a:lvl5pPr>
            <a:lvl6pPr marL="0" marR="0" lvl="5" indent="0" algn="r" rtl="0">
              <a:spcBef>
                <a:spcPts val="0"/>
              </a:spcBef>
              <a:buNone/>
              <a:defRPr sz="2100" b="0" i="0" u="none" strike="noStrike" cap="none">
                <a:solidFill>
                  <a:schemeClr val="accent1"/>
                </a:solidFill>
                <a:latin typeface="Rockwell"/>
                <a:ea typeface="Rockwell"/>
                <a:cs typeface="Rockwell"/>
                <a:sym typeface="Rockwell"/>
              </a:defRPr>
            </a:lvl6pPr>
            <a:lvl7pPr marL="0" marR="0" lvl="6" indent="0" algn="r" rtl="0">
              <a:spcBef>
                <a:spcPts val="0"/>
              </a:spcBef>
              <a:buNone/>
              <a:defRPr sz="2100" b="0" i="0" u="none" strike="noStrike" cap="none">
                <a:solidFill>
                  <a:schemeClr val="accent1"/>
                </a:solidFill>
                <a:latin typeface="Rockwell"/>
                <a:ea typeface="Rockwell"/>
                <a:cs typeface="Rockwell"/>
                <a:sym typeface="Rockwell"/>
              </a:defRPr>
            </a:lvl7pPr>
            <a:lvl8pPr marL="0" marR="0" lvl="7" indent="0" algn="r" rtl="0">
              <a:spcBef>
                <a:spcPts val="0"/>
              </a:spcBef>
              <a:buNone/>
              <a:defRPr sz="2100" b="0" i="0" u="none" strike="noStrike" cap="none">
                <a:solidFill>
                  <a:schemeClr val="accent1"/>
                </a:solidFill>
                <a:latin typeface="Rockwell"/>
                <a:ea typeface="Rockwell"/>
                <a:cs typeface="Rockwell"/>
                <a:sym typeface="Rockwell"/>
              </a:defRPr>
            </a:lvl8pPr>
            <a:lvl9pPr marL="0" marR="0" lvl="8" indent="0" algn="r" rtl="0">
              <a:spcBef>
                <a:spcPts val="0"/>
              </a:spcBef>
              <a:buNone/>
              <a:defRPr sz="2100" b="0" i="0" u="none" strike="noStrike" cap="none">
                <a:solidFill>
                  <a:schemeClr val="accen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25"/>
          <p:cNvSpPr/>
          <p:nvPr/>
        </p:nvSpPr>
        <p:spPr>
          <a:xfrm>
            <a:off x="0" y="2716718"/>
            <a:ext cx="9144000" cy="1879500"/>
          </a:xfrm>
          <a:prstGeom prst="rect">
            <a:avLst/>
          </a:prstGeom>
          <a:gradFill>
            <a:gsLst>
              <a:gs pos="0">
                <a:srgbClr val="454545">
                  <a:alpha val="0"/>
                </a:srgbClr>
              </a:gs>
              <a:gs pos="100000">
                <a:srgbClr val="454545">
                  <a:alpha val="80000"/>
                </a:srgbClr>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38" name="Google Shape;138;p25"/>
          <p:cNvPicPr preferRelativeResize="0"/>
          <p:nvPr/>
        </p:nvPicPr>
        <p:blipFill rotWithShape="1">
          <a:blip r:embed="rId13">
            <a:alphaModFix/>
          </a:blip>
          <a:srcRect t="1540" b="-1539"/>
          <a:stretch/>
        </p:blipFill>
        <p:spPr>
          <a:xfrm>
            <a:off x="0" y="4597003"/>
            <a:ext cx="9144000" cy="557213"/>
          </a:xfrm>
          <a:prstGeom prst="rect">
            <a:avLst/>
          </a:prstGeom>
          <a:noFill/>
          <a:ln>
            <a:noFill/>
          </a:ln>
        </p:spPr>
      </p:pic>
      <p:cxnSp>
        <p:nvCxnSpPr>
          <p:cNvPr id="139" name="Google Shape;139;p25"/>
          <p:cNvCxnSpPr/>
          <p:nvPr/>
        </p:nvCxnSpPr>
        <p:spPr>
          <a:xfrm>
            <a:off x="0" y="4603607"/>
            <a:ext cx="9144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37"/>
          <p:cNvPicPr preferRelativeResize="0"/>
          <p:nvPr/>
        </p:nvPicPr>
        <p:blipFill rotWithShape="1">
          <a:blip r:embed="rId20">
            <a:alphaModFix/>
          </a:blip>
          <a:srcRect l="3614"/>
          <a:stretch/>
        </p:blipFill>
        <p:spPr>
          <a:xfrm>
            <a:off x="0" y="2002264"/>
            <a:ext cx="3027760" cy="3141235"/>
          </a:xfrm>
          <a:prstGeom prst="rect">
            <a:avLst/>
          </a:prstGeom>
          <a:noFill/>
          <a:ln>
            <a:noFill/>
          </a:ln>
        </p:spPr>
      </p:pic>
      <p:pic>
        <p:nvPicPr>
          <p:cNvPr id="214" name="Google Shape;214;p37"/>
          <p:cNvPicPr preferRelativeResize="0"/>
          <p:nvPr/>
        </p:nvPicPr>
        <p:blipFill rotWithShape="1">
          <a:blip r:embed="rId21">
            <a:alphaModFix/>
          </a:blip>
          <a:srcRect l="35641"/>
          <a:stretch/>
        </p:blipFill>
        <p:spPr>
          <a:xfrm>
            <a:off x="0" y="2169260"/>
            <a:ext cx="1141809" cy="1774089"/>
          </a:xfrm>
          <a:prstGeom prst="rect">
            <a:avLst/>
          </a:prstGeom>
          <a:noFill/>
          <a:ln>
            <a:noFill/>
          </a:ln>
        </p:spPr>
      </p:pic>
      <p:sp>
        <p:nvSpPr>
          <p:cNvPr id="215" name="Google Shape;215;p37"/>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16" name="Google Shape;216;p37"/>
          <p:cNvPicPr preferRelativeResize="0"/>
          <p:nvPr/>
        </p:nvPicPr>
        <p:blipFill rotWithShape="1">
          <a:blip r:embed="rId22">
            <a:alphaModFix/>
          </a:blip>
          <a:srcRect t="28815"/>
          <a:stretch/>
        </p:blipFill>
        <p:spPr>
          <a:xfrm>
            <a:off x="5999559" y="0"/>
            <a:ext cx="1202540" cy="856055"/>
          </a:xfrm>
          <a:prstGeom prst="rect">
            <a:avLst/>
          </a:prstGeom>
          <a:noFill/>
          <a:ln>
            <a:noFill/>
          </a:ln>
        </p:spPr>
      </p:pic>
      <p:pic>
        <p:nvPicPr>
          <p:cNvPr id="217" name="Google Shape;217;p37"/>
          <p:cNvPicPr preferRelativeResize="0"/>
          <p:nvPr/>
        </p:nvPicPr>
        <p:blipFill rotWithShape="1">
          <a:blip r:embed="rId23">
            <a:alphaModFix/>
          </a:blip>
          <a:srcRect b="23318"/>
          <a:stretch/>
        </p:blipFill>
        <p:spPr>
          <a:xfrm>
            <a:off x="6454409" y="4572000"/>
            <a:ext cx="745300" cy="571500"/>
          </a:xfrm>
          <a:prstGeom prst="rect">
            <a:avLst/>
          </a:prstGeom>
          <a:noFill/>
          <a:ln>
            <a:noFill/>
          </a:ln>
        </p:spPr>
      </p:pic>
      <p:sp>
        <p:nvSpPr>
          <p:cNvPr id="218" name="Google Shape;218;p37"/>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lt2"/>
              </a:buClr>
              <a:buSzPts val="3200"/>
              <a:buFont typeface="Century Gothic"/>
              <a:buNone/>
              <a:defRPr sz="3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220" name="Google Shape;220;p37"/>
          <p:cNvSpPr txBox="1">
            <a:spLocks noGrp="1"/>
          </p:cNvSpPr>
          <p:nvPr>
            <p:ph type="body" idx="1"/>
          </p:nvPr>
        </p:nvSpPr>
        <p:spPr>
          <a:xfrm>
            <a:off x="827484" y="1539688"/>
            <a:ext cx="6710100" cy="3146700"/>
          </a:xfrm>
          <a:prstGeom prst="rect">
            <a:avLst/>
          </a:prstGeom>
          <a:noFill/>
          <a:ln>
            <a:noFill/>
          </a:ln>
        </p:spPr>
        <p:txBody>
          <a:bodyPr spcFirstLastPara="1" wrap="square" lIns="68575" tIns="34275" rIns="68575" bIns="34275" anchor="t" anchorCtr="0">
            <a:normAutofit/>
          </a:bodyPr>
          <a:lstStyle>
            <a:lvl1pPr marL="457200" marR="0" lvl="0" indent="-304800" algn="l" rtl="0">
              <a:spcBef>
                <a:spcPts val="8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8450" algn="l" rtl="0">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2pPr>
            <a:lvl3pPr marL="1371600" marR="0" lvl="2" indent="-292100" algn="l" rtl="0">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4pPr>
            <a:lvl5pPr marL="2286000" marR="0" lvl="4"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5pPr>
            <a:lvl6pPr marL="2743200" marR="0" lvl="5"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6pPr>
            <a:lvl7pPr marL="3200400" marR="0" lvl="6"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7pPr>
            <a:lvl8pPr marL="3657600" marR="0" lvl="7"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8pPr>
            <a:lvl9pPr marL="4114800" marR="0" lvl="8"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9pPr>
          </a:lstStyle>
          <a:p>
            <a:endParaRPr/>
          </a:p>
        </p:txBody>
      </p:sp>
      <p:sp>
        <p:nvSpPr>
          <p:cNvPr id="221" name="Google Shape;221;p37"/>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22" name="Google Shape;222;p37"/>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23" name="Google Shape;223;p3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drive.google.com/file/d/19mXq9KcS4r_nJQ5xUHjxax0WN8_o8El3/view"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5"/>
          <p:cNvSpPr txBox="1">
            <a:spLocks noGrp="1"/>
          </p:cNvSpPr>
          <p:nvPr>
            <p:ph type="ctrTitle"/>
          </p:nvPr>
        </p:nvSpPr>
        <p:spPr>
          <a:xfrm>
            <a:off x="311700" y="744575"/>
            <a:ext cx="8520600" cy="15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b="1" dirty="0">
                <a:solidFill>
                  <a:schemeClr val="lt1"/>
                </a:solidFill>
              </a:rPr>
              <a:t>TEAM </a:t>
            </a:r>
            <a:r>
              <a:rPr lang="en" sz="3020" b="1" dirty="0" smtClean="0">
                <a:solidFill>
                  <a:schemeClr val="lt1"/>
                </a:solidFill>
              </a:rPr>
              <a:t>DECENDERS</a:t>
            </a:r>
            <a:endParaRPr sz="3020" b="1" dirty="0">
              <a:solidFill>
                <a:schemeClr val="lt1"/>
              </a:solidFill>
            </a:endParaRPr>
          </a:p>
          <a:p>
            <a:pPr marL="0" lvl="0" indent="0" algn="ctr" rtl="0">
              <a:spcBef>
                <a:spcPts val="0"/>
              </a:spcBef>
              <a:spcAft>
                <a:spcPts val="0"/>
              </a:spcAft>
              <a:buSzPts val="990"/>
              <a:buNone/>
            </a:pPr>
            <a:endParaRPr sz="3020" b="1" dirty="0">
              <a:solidFill>
                <a:schemeClr val="lt1"/>
              </a:solidFill>
            </a:endParaRPr>
          </a:p>
          <a:p>
            <a:pPr marL="0" lvl="0" indent="0" algn="ctr" rtl="0">
              <a:spcBef>
                <a:spcPts val="0"/>
              </a:spcBef>
              <a:spcAft>
                <a:spcPts val="0"/>
              </a:spcAft>
              <a:buSzPts val="990"/>
              <a:buNone/>
            </a:pPr>
            <a:r>
              <a:rPr lang="en" sz="3020" b="1" dirty="0">
                <a:solidFill>
                  <a:schemeClr val="lt1"/>
                </a:solidFill>
              </a:rPr>
              <a:t>HOME AUTOMATION USING UNITY</a:t>
            </a:r>
            <a:endParaRPr sz="3020" b="1" dirty="0">
              <a:solidFill>
                <a:schemeClr val="lt1"/>
              </a:solidFill>
            </a:endParaRPr>
          </a:p>
        </p:txBody>
      </p:sp>
      <p:sp>
        <p:nvSpPr>
          <p:cNvPr id="355" name="Google Shape;355;p55"/>
          <p:cNvSpPr txBox="1">
            <a:spLocks noGrp="1"/>
          </p:cNvSpPr>
          <p:nvPr>
            <p:ph type="subTitle" idx="1"/>
          </p:nvPr>
        </p:nvSpPr>
        <p:spPr>
          <a:xfrm>
            <a:off x="311700" y="2834125"/>
            <a:ext cx="8520600" cy="2014966"/>
          </a:xfrm>
          <a:prstGeom prst="rect">
            <a:avLst/>
          </a:prstGeom>
        </p:spPr>
        <p:txBody>
          <a:bodyPr spcFirstLastPara="1" wrap="square" lIns="91425" tIns="91425" rIns="91425" bIns="91425" anchor="t" anchorCtr="0">
            <a:noAutofit/>
          </a:bodyPr>
          <a:lstStyle/>
          <a:p>
            <a:pPr marL="0" lvl="0" indent="0" algn="r" rtl="0">
              <a:lnSpc>
                <a:spcPct val="60000"/>
              </a:lnSpc>
              <a:spcBef>
                <a:spcPts val="0"/>
              </a:spcBef>
              <a:spcAft>
                <a:spcPts val="0"/>
              </a:spcAft>
              <a:buSzPts val="636"/>
              <a:buNone/>
            </a:pPr>
            <a:r>
              <a:rPr lang="en" sz="1800" b="1" dirty="0">
                <a:solidFill>
                  <a:schemeClr val="lt1"/>
                </a:solidFill>
              </a:rPr>
              <a:t>TEAM MEMBERS</a:t>
            </a:r>
            <a:endParaRPr sz="1800" b="1" dirty="0">
              <a:solidFill>
                <a:schemeClr val="lt1"/>
              </a:solidFill>
            </a:endParaRPr>
          </a:p>
          <a:p>
            <a:pPr marL="0" lvl="0" indent="0" algn="r" rtl="0">
              <a:lnSpc>
                <a:spcPct val="60000"/>
              </a:lnSpc>
              <a:spcBef>
                <a:spcPts val="0"/>
              </a:spcBef>
              <a:spcAft>
                <a:spcPts val="0"/>
              </a:spcAft>
              <a:buSzPts val="636"/>
              <a:buNone/>
            </a:pPr>
            <a:endParaRPr sz="1800" b="1" dirty="0">
              <a:solidFill>
                <a:schemeClr val="lt1"/>
              </a:solidFill>
            </a:endParaRPr>
          </a:p>
          <a:p>
            <a:pPr marL="0" lvl="0" indent="0" algn="r" rtl="0">
              <a:lnSpc>
                <a:spcPct val="130000"/>
              </a:lnSpc>
              <a:spcBef>
                <a:spcPts val="0"/>
              </a:spcBef>
              <a:spcAft>
                <a:spcPts val="0"/>
              </a:spcAft>
              <a:buSzPts val="636"/>
              <a:buNone/>
            </a:pPr>
            <a:r>
              <a:rPr lang="en-US" sz="1800" b="1" dirty="0" smtClean="0">
                <a:solidFill>
                  <a:schemeClr val="lt1"/>
                </a:solidFill>
              </a:rPr>
              <a:t>DHANUSH M</a:t>
            </a:r>
            <a:endParaRPr sz="1800" b="1" dirty="0">
              <a:solidFill>
                <a:schemeClr val="lt1"/>
              </a:solidFill>
            </a:endParaRPr>
          </a:p>
          <a:p>
            <a:pPr marL="0" lvl="0" indent="0" algn="r" rtl="0">
              <a:lnSpc>
                <a:spcPct val="130000"/>
              </a:lnSpc>
              <a:spcBef>
                <a:spcPts val="0"/>
              </a:spcBef>
              <a:spcAft>
                <a:spcPts val="0"/>
              </a:spcAft>
              <a:buSzPts val="636"/>
              <a:buNone/>
            </a:pPr>
            <a:r>
              <a:rPr lang="en-US" sz="1800" b="1" dirty="0" smtClean="0">
                <a:solidFill>
                  <a:schemeClr val="lt1"/>
                </a:solidFill>
              </a:rPr>
              <a:t>GIRIDHARAN V</a:t>
            </a:r>
            <a:endParaRPr sz="1800" b="1" dirty="0">
              <a:solidFill>
                <a:schemeClr val="lt1"/>
              </a:solidFill>
            </a:endParaRPr>
          </a:p>
          <a:p>
            <a:pPr marL="0" lvl="0" indent="0" algn="r" rtl="0">
              <a:lnSpc>
                <a:spcPct val="130000"/>
              </a:lnSpc>
              <a:spcBef>
                <a:spcPts val="0"/>
              </a:spcBef>
              <a:spcAft>
                <a:spcPts val="0"/>
              </a:spcAft>
              <a:buSzPts val="636"/>
              <a:buNone/>
            </a:pPr>
            <a:r>
              <a:rPr lang="en-US" sz="1800" b="1" dirty="0" smtClean="0">
                <a:solidFill>
                  <a:schemeClr val="lt1"/>
                </a:solidFill>
              </a:rPr>
              <a:t>PONMITHRESH B</a:t>
            </a:r>
          </a:p>
          <a:p>
            <a:pPr marL="0" lvl="0" indent="0" algn="r" rtl="0">
              <a:lnSpc>
                <a:spcPct val="130000"/>
              </a:lnSpc>
              <a:spcBef>
                <a:spcPts val="0"/>
              </a:spcBef>
              <a:spcAft>
                <a:spcPts val="0"/>
              </a:spcAft>
              <a:buSzPts val="636"/>
              <a:buNone/>
            </a:pPr>
            <a:r>
              <a:rPr lang="en-US" sz="1800" b="1" dirty="0" smtClean="0">
                <a:solidFill>
                  <a:schemeClr val="lt1"/>
                </a:solidFill>
              </a:rPr>
              <a:t>VASANTHASUDAR M</a:t>
            </a:r>
            <a:endParaRPr sz="1800" b="1" dirty="0">
              <a:solidFill>
                <a:schemeClr val="lt1"/>
              </a:solidFill>
            </a:endParaRPr>
          </a:p>
          <a:p>
            <a:pPr marL="0" lvl="0" indent="0" algn="r" rtl="0">
              <a:lnSpc>
                <a:spcPct val="60000"/>
              </a:lnSpc>
              <a:spcBef>
                <a:spcPts val="0"/>
              </a:spcBef>
              <a:spcAft>
                <a:spcPts val="0"/>
              </a:spcAft>
              <a:buSzPts val="636"/>
              <a:buNone/>
            </a:pPr>
            <a:endParaRPr sz="1500" dirty="0"/>
          </a:p>
        </p:txBody>
      </p:sp>
      <p:sp>
        <p:nvSpPr>
          <p:cNvPr id="356" name="Google Shape;356;p55"/>
          <p:cNvSpPr txBox="1"/>
          <p:nvPr/>
        </p:nvSpPr>
        <p:spPr>
          <a:xfrm>
            <a:off x="456750" y="2909350"/>
            <a:ext cx="2760300" cy="683400"/>
          </a:xfrm>
          <a:prstGeom prst="rect">
            <a:avLst/>
          </a:prstGeom>
          <a:noFill/>
          <a:ln>
            <a:noFill/>
          </a:ln>
        </p:spPr>
        <p:txBody>
          <a:bodyPr spcFirstLastPara="1" wrap="square" lIns="91425" tIns="91425" rIns="91425" bIns="91425" anchor="t" anchorCtr="0">
            <a:spAutoFit/>
          </a:bodyPr>
          <a:lstStyle/>
          <a:p>
            <a:pPr marL="0" lvl="0" indent="0" algn="l" rtl="0">
              <a:lnSpc>
                <a:spcPct val="60000"/>
              </a:lnSpc>
              <a:spcBef>
                <a:spcPts val="0"/>
              </a:spcBef>
              <a:spcAft>
                <a:spcPts val="0"/>
              </a:spcAft>
              <a:buNone/>
            </a:pPr>
            <a:r>
              <a:rPr lang="en" sz="1800" b="1">
                <a:solidFill>
                  <a:schemeClr val="lt1"/>
                </a:solidFill>
              </a:rPr>
              <a:t>MENTOR:</a:t>
            </a:r>
            <a:endParaRPr sz="1800" b="1">
              <a:solidFill>
                <a:schemeClr val="lt1"/>
              </a:solidFill>
            </a:endParaRPr>
          </a:p>
          <a:p>
            <a:pPr marL="0" lvl="0" indent="0" algn="l" rtl="0">
              <a:lnSpc>
                <a:spcPct val="60000"/>
              </a:lnSpc>
              <a:spcBef>
                <a:spcPts val="0"/>
              </a:spcBef>
              <a:spcAft>
                <a:spcPts val="0"/>
              </a:spcAft>
              <a:buNone/>
            </a:pPr>
            <a:endParaRPr sz="1800" b="1">
              <a:solidFill>
                <a:schemeClr val="lt1"/>
              </a:solidFill>
            </a:endParaRPr>
          </a:p>
          <a:p>
            <a:pPr marL="0" lvl="0" indent="0" algn="l" rtl="0">
              <a:lnSpc>
                <a:spcPct val="60000"/>
              </a:lnSpc>
              <a:spcBef>
                <a:spcPts val="0"/>
              </a:spcBef>
              <a:spcAft>
                <a:spcPts val="0"/>
              </a:spcAft>
              <a:buClr>
                <a:schemeClr val="dk1"/>
              </a:buClr>
              <a:buSzPts val="636"/>
              <a:buFont typeface="Arial"/>
              <a:buNone/>
            </a:pPr>
            <a:r>
              <a:rPr lang="en" sz="1800" b="1">
                <a:solidFill>
                  <a:schemeClr val="lt1"/>
                </a:solidFill>
              </a:rPr>
              <a:t>Mr. SATHISH KANNAN</a:t>
            </a:r>
            <a:endParaRPr sz="18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
              <a:t>HOME AUTOMATION</a:t>
            </a:r>
            <a:endParaRPr/>
          </a:p>
        </p:txBody>
      </p:sp>
      <p:sp>
        <p:nvSpPr>
          <p:cNvPr id="362" name="Google Shape;362;p56"/>
          <p:cNvSpPr txBox="1">
            <a:spLocks noGrp="1"/>
          </p:cNvSpPr>
          <p:nvPr>
            <p:ph type="body" idx="1"/>
          </p:nvPr>
        </p:nvSpPr>
        <p:spPr>
          <a:xfrm>
            <a:off x="1085498" y="1508158"/>
            <a:ext cx="3366600" cy="2586300"/>
          </a:xfrm>
          <a:prstGeom prst="rect">
            <a:avLst/>
          </a:prstGeom>
          <a:noFill/>
          <a:ln>
            <a:noFill/>
          </a:ln>
        </p:spPr>
        <p:txBody>
          <a:bodyPr spcFirstLastPara="1" wrap="square" lIns="68575" tIns="34275" rIns="68575" bIns="34275" anchor="t" anchorCtr="0">
            <a:normAutofit fontScale="85000" lnSpcReduction="10000"/>
          </a:bodyPr>
          <a:lstStyle/>
          <a:p>
            <a:pPr marL="0" lvl="0" indent="0" algn="l" rtl="0">
              <a:lnSpc>
                <a:spcPct val="120000"/>
              </a:lnSpc>
              <a:spcBef>
                <a:spcPts val="0"/>
              </a:spcBef>
              <a:spcAft>
                <a:spcPts val="0"/>
              </a:spcAft>
              <a:buSzPct val="100000"/>
              <a:buNone/>
            </a:pPr>
            <a:r>
              <a:rPr lang="en"/>
              <a:t>Home automation is building automation for a home, called a smart home or smart house. A home automation system will monitor and/or control home attributes such as lighting, climate, entertainment systems, and appliances. It may also include home security such as access control and alarm systems. When connected with the Internet, home devices are an important constituent of the Internet of Things </a:t>
            </a:r>
            <a:endParaRPr/>
          </a:p>
        </p:txBody>
      </p:sp>
      <p:pic>
        <p:nvPicPr>
          <p:cNvPr id="363" name="Google Shape;363;p56"/>
          <p:cNvPicPr preferRelativeResize="0">
            <a:picLocks noGrp="1"/>
          </p:cNvPicPr>
          <p:nvPr>
            <p:ph type="body" idx="2"/>
          </p:nvPr>
        </p:nvPicPr>
        <p:blipFill rotWithShape="1">
          <a:blip r:embed="rId3">
            <a:alphaModFix/>
          </a:blip>
          <a:srcRect/>
          <a:stretch/>
        </p:blipFill>
        <p:spPr>
          <a:xfrm>
            <a:off x="5083373" y="1513285"/>
            <a:ext cx="2581200" cy="258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
              <a:t>AR-VR</a:t>
            </a:r>
            <a:endParaRPr/>
          </a:p>
        </p:txBody>
      </p:sp>
      <p:pic>
        <p:nvPicPr>
          <p:cNvPr id="369" name="Google Shape;369;p57"/>
          <p:cNvPicPr preferRelativeResize="0">
            <a:picLocks noGrp="1"/>
          </p:cNvPicPr>
          <p:nvPr>
            <p:ph type="body" idx="1"/>
          </p:nvPr>
        </p:nvPicPr>
        <p:blipFill rotWithShape="1">
          <a:blip r:embed="rId3">
            <a:alphaModFix/>
          </a:blip>
          <a:srcRect/>
          <a:stretch/>
        </p:blipFill>
        <p:spPr>
          <a:xfrm>
            <a:off x="1085850" y="1802482"/>
            <a:ext cx="3366000" cy="1998300"/>
          </a:xfrm>
          <a:prstGeom prst="rect">
            <a:avLst/>
          </a:prstGeom>
          <a:noFill/>
          <a:ln>
            <a:noFill/>
          </a:ln>
        </p:spPr>
      </p:pic>
      <p:sp>
        <p:nvSpPr>
          <p:cNvPr id="370" name="Google Shape;370;p57"/>
          <p:cNvSpPr txBox="1">
            <a:spLocks noGrp="1"/>
          </p:cNvSpPr>
          <p:nvPr>
            <p:ph type="body" idx="2"/>
          </p:nvPr>
        </p:nvSpPr>
        <p:spPr>
          <a:xfrm>
            <a:off x="4692013" y="1508158"/>
            <a:ext cx="3366600" cy="2581200"/>
          </a:xfrm>
          <a:prstGeom prst="rect">
            <a:avLst/>
          </a:prstGeom>
          <a:noFill/>
          <a:ln>
            <a:noFill/>
          </a:ln>
        </p:spPr>
        <p:txBody>
          <a:bodyPr spcFirstLastPara="1" wrap="square" lIns="68575" tIns="34275" rIns="68575" bIns="34275" anchor="t" anchorCtr="0">
            <a:normAutofit fontScale="85000" lnSpcReduction="20000"/>
          </a:bodyPr>
          <a:lstStyle/>
          <a:p>
            <a:pPr marL="177800" lvl="0" indent="-175418" algn="l" rtl="0">
              <a:lnSpc>
                <a:spcPct val="120000"/>
              </a:lnSpc>
              <a:spcBef>
                <a:spcPts val="0"/>
              </a:spcBef>
              <a:spcAft>
                <a:spcPts val="0"/>
              </a:spcAft>
              <a:buSzPct val="100000"/>
              <a:buChar char="•"/>
            </a:pPr>
            <a:r>
              <a:rPr lang="en"/>
              <a:t>AR can be defined as a system that fulfills three basic features: a combination of real and virtual worlds, real-time interaction, and accurate 3D registration of virtual and real objects.</a:t>
            </a:r>
            <a:endParaRPr/>
          </a:p>
          <a:p>
            <a:pPr marL="177800" lvl="0" indent="-175418" algn="l" rtl="0">
              <a:lnSpc>
                <a:spcPct val="120000"/>
              </a:lnSpc>
              <a:spcBef>
                <a:spcPts val="800"/>
              </a:spcBef>
              <a:spcAft>
                <a:spcPts val="0"/>
              </a:spcAft>
              <a:buSzPct val="100000"/>
              <a:buChar char="•"/>
            </a:pPr>
            <a:r>
              <a:rPr lang="en"/>
              <a:t>Virtual reality (VR) is a simulated experience that can be similar to or completely different from the real world. Applications of virtual reality include entertainment (e.g. video games) and education (e.g. medical or military training). </a:t>
            </a:r>
            <a:endParaRPr/>
          </a:p>
          <a:p>
            <a:pPr marL="177800" lvl="0" indent="-101600" algn="l" rtl="0">
              <a:lnSpc>
                <a:spcPct val="120000"/>
              </a:lnSpc>
              <a:spcBef>
                <a:spcPts val="800"/>
              </a:spcBef>
              <a:spcAft>
                <a:spcPts val="0"/>
              </a:spcAft>
              <a:buSzPct val="100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8"/>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
              <a:t>NODE MCU</a:t>
            </a:r>
            <a:endParaRPr/>
          </a:p>
        </p:txBody>
      </p:sp>
      <p:pic>
        <p:nvPicPr>
          <p:cNvPr id="377" name="Google Shape;377;p58"/>
          <p:cNvPicPr preferRelativeResize="0">
            <a:picLocks noGrp="1"/>
          </p:cNvPicPr>
          <p:nvPr>
            <p:ph type="body" idx="1"/>
          </p:nvPr>
        </p:nvPicPr>
        <p:blipFill rotWithShape="1">
          <a:blip r:embed="rId3">
            <a:alphaModFix/>
          </a:blip>
          <a:srcRect/>
          <a:stretch/>
        </p:blipFill>
        <p:spPr>
          <a:xfrm>
            <a:off x="1085850" y="1679575"/>
            <a:ext cx="3366000" cy="2244000"/>
          </a:xfrm>
          <a:prstGeom prst="rect">
            <a:avLst/>
          </a:prstGeom>
          <a:noFill/>
          <a:ln>
            <a:noFill/>
          </a:ln>
        </p:spPr>
      </p:pic>
      <p:sp>
        <p:nvSpPr>
          <p:cNvPr id="378" name="Google Shape;378;p58"/>
          <p:cNvSpPr txBox="1">
            <a:spLocks noGrp="1"/>
          </p:cNvSpPr>
          <p:nvPr>
            <p:ph type="body" idx="2"/>
          </p:nvPr>
        </p:nvSpPr>
        <p:spPr>
          <a:xfrm>
            <a:off x="4690605" y="1513007"/>
            <a:ext cx="3366600" cy="25812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120000"/>
              </a:lnSpc>
              <a:spcBef>
                <a:spcPts val="0"/>
              </a:spcBef>
              <a:spcAft>
                <a:spcPts val="0"/>
              </a:spcAft>
              <a:buSzPct val="100000"/>
              <a:buNone/>
            </a:pPr>
            <a:r>
              <a:rPr lang="en"/>
              <a:t>Home automation refers to the ability of your home to make its own decisions depending on environment conditions and give you the option to control it from a remote location. The ESP8266 WiFi Module, we examined how NodeMCU or any of the other ESP8266 based boards can be used to build a web server through which all the GPIOs of the board can be controlled over WiFi.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9"/>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
              <a:t>AR VR</a:t>
            </a:r>
            <a:endParaRPr/>
          </a:p>
        </p:txBody>
      </p:sp>
      <p:pic>
        <p:nvPicPr>
          <p:cNvPr id="385" name="Google Shape;385;p59"/>
          <p:cNvPicPr preferRelativeResize="0">
            <a:picLocks noGrp="1"/>
          </p:cNvPicPr>
          <p:nvPr>
            <p:ph type="body" idx="1"/>
          </p:nvPr>
        </p:nvPicPr>
        <p:blipFill rotWithShape="1">
          <a:blip r:embed="rId3">
            <a:alphaModFix/>
          </a:blip>
          <a:srcRect/>
          <a:stretch/>
        </p:blipFill>
        <p:spPr>
          <a:xfrm>
            <a:off x="1086904" y="1398145"/>
            <a:ext cx="2900400" cy="2900400"/>
          </a:xfrm>
          <a:prstGeom prst="rect">
            <a:avLst/>
          </a:prstGeom>
          <a:noFill/>
          <a:ln>
            <a:noFill/>
          </a:ln>
        </p:spPr>
      </p:pic>
      <p:sp>
        <p:nvSpPr>
          <p:cNvPr id="386" name="Google Shape;386;p59"/>
          <p:cNvSpPr txBox="1">
            <a:spLocks noGrp="1"/>
          </p:cNvSpPr>
          <p:nvPr>
            <p:ph type="body" idx="2"/>
          </p:nvPr>
        </p:nvSpPr>
        <p:spPr>
          <a:xfrm>
            <a:off x="4676609" y="1398145"/>
            <a:ext cx="3686100" cy="2982600"/>
          </a:xfrm>
          <a:prstGeom prst="rect">
            <a:avLst/>
          </a:prstGeom>
          <a:noFill/>
          <a:ln>
            <a:noFill/>
          </a:ln>
        </p:spPr>
        <p:txBody>
          <a:bodyPr spcFirstLastPara="1" wrap="square" lIns="68575" tIns="34275" rIns="68575" bIns="34275" anchor="t" anchorCtr="0">
            <a:normAutofit fontScale="92500"/>
          </a:bodyPr>
          <a:lstStyle/>
          <a:p>
            <a:pPr marL="177800" lvl="0" indent="-184150" algn="l" rtl="0">
              <a:lnSpc>
                <a:spcPct val="120000"/>
              </a:lnSpc>
              <a:spcBef>
                <a:spcPts val="0"/>
              </a:spcBef>
              <a:spcAft>
                <a:spcPts val="0"/>
              </a:spcAft>
              <a:buSzPts val="1500"/>
              <a:buChar char="•"/>
            </a:pPr>
            <a:r>
              <a:rPr lang="en"/>
              <a:t>The home model developed using AR technology will resembles our real home in which home automation is going to implemented.</a:t>
            </a:r>
            <a:endParaRPr/>
          </a:p>
          <a:p>
            <a:pPr marL="177800" lvl="0" indent="-184150" algn="l" rtl="0">
              <a:lnSpc>
                <a:spcPct val="120000"/>
              </a:lnSpc>
              <a:spcBef>
                <a:spcPts val="800"/>
              </a:spcBef>
              <a:spcAft>
                <a:spcPts val="0"/>
              </a:spcAft>
              <a:buSzPts val="1500"/>
              <a:buChar char="•"/>
            </a:pPr>
            <a:r>
              <a:rPr lang="en"/>
              <a:t>Simple toggle button is enough to automate our home but for more devices in a room, it is hard to find switch for corresponding devices.</a:t>
            </a:r>
            <a:endParaRPr/>
          </a:p>
          <a:p>
            <a:pPr marL="177800" lvl="0" indent="-184150" algn="l" rtl="0">
              <a:lnSpc>
                <a:spcPct val="120000"/>
              </a:lnSpc>
              <a:spcBef>
                <a:spcPts val="800"/>
              </a:spcBef>
              <a:spcAft>
                <a:spcPts val="0"/>
              </a:spcAft>
              <a:buSzPts val="1500"/>
              <a:buChar char="•"/>
            </a:pPr>
            <a:r>
              <a:rPr lang="en"/>
              <a:t>Hence AR technology will help us to overcome the above drawback and saves our time.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0"/>
          <p:cNvSpPr txBox="1">
            <a:spLocks noGrp="1"/>
          </p:cNvSpPr>
          <p:nvPr>
            <p:ph type="title"/>
          </p:nvPr>
        </p:nvSpPr>
        <p:spPr>
          <a:xfrm>
            <a:off x="1086913" y="603667"/>
            <a:ext cx="6970200" cy="794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
              <a:t>FIREBASE</a:t>
            </a:r>
            <a:endParaRPr/>
          </a:p>
        </p:txBody>
      </p:sp>
      <p:sp>
        <p:nvSpPr>
          <p:cNvPr id="393" name="Google Shape;393;p60"/>
          <p:cNvSpPr txBox="1">
            <a:spLocks noGrp="1"/>
          </p:cNvSpPr>
          <p:nvPr>
            <p:ph type="body" idx="2"/>
          </p:nvPr>
        </p:nvSpPr>
        <p:spPr>
          <a:xfrm>
            <a:off x="4690605" y="1513007"/>
            <a:ext cx="3366600" cy="2581200"/>
          </a:xfrm>
          <a:prstGeom prst="rect">
            <a:avLst/>
          </a:prstGeom>
          <a:noFill/>
          <a:ln>
            <a:noFill/>
          </a:ln>
        </p:spPr>
        <p:txBody>
          <a:bodyPr spcFirstLastPara="1" wrap="square" lIns="68575" tIns="34275" rIns="68575" bIns="34275" anchor="t" anchorCtr="0">
            <a:normAutofit/>
          </a:bodyPr>
          <a:lstStyle/>
          <a:p>
            <a:pPr marL="177800" lvl="0" indent="-171450" algn="l" rtl="0">
              <a:lnSpc>
                <a:spcPct val="120000"/>
              </a:lnSpc>
              <a:spcBef>
                <a:spcPts val="0"/>
              </a:spcBef>
              <a:spcAft>
                <a:spcPts val="0"/>
              </a:spcAft>
              <a:buSzPts val="1500"/>
              <a:buChar char="•"/>
            </a:pPr>
            <a:r>
              <a:rPr lang="en"/>
              <a:t>Firebase is connected to unity using an asset called Rest client for unity which helps to store and retrieve.</a:t>
            </a:r>
            <a:endParaRPr/>
          </a:p>
          <a:p>
            <a:pPr marL="177800" lvl="0" indent="-165100" algn="l" rtl="0">
              <a:lnSpc>
                <a:spcPct val="120000"/>
              </a:lnSpc>
              <a:spcBef>
                <a:spcPts val="0"/>
              </a:spcBef>
              <a:spcAft>
                <a:spcPts val="0"/>
              </a:spcAft>
              <a:buSzPts val="1400"/>
              <a:buChar char="•"/>
            </a:pPr>
            <a:r>
              <a:rPr lang="en"/>
              <a:t>The datas are stored and retrieved in a JSON format.</a:t>
            </a:r>
            <a:endParaRPr/>
          </a:p>
        </p:txBody>
      </p:sp>
      <p:pic>
        <p:nvPicPr>
          <p:cNvPr id="394" name="Google Shape;394;p60"/>
          <p:cNvPicPr preferRelativeResize="0">
            <a:picLocks noGrp="1"/>
          </p:cNvPicPr>
          <p:nvPr>
            <p:ph type="body" idx="1"/>
          </p:nvPr>
        </p:nvPicPr>
        <p:blipFill rotWithShape="1">
          <a:blip r:embed="rId3">
            <a:alphaModFix/>
          </a:blip>
          <a:srcRect l="1324" r="1314"/>
          <a:stretch/>
        </p:blipFill>
        <p:spPr>
          <a:xfrm>
            <a:off x="871445" y="1588300"/>
            <a:ext cx="3700500" cy="243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61"/>
          <p:cNvPicPr preferRelativeResize="0"/>
          <p:nvPr/>
        </p:nvPicPr>
        <p:blipFill rotWithShape="1">
          <a:blip r:embed="rId3">
            <a:alphaModFix/>
          </a:blip>
          <a:srcRect/>
          <a:stretch/>
        </p:blipFill>
        <p:spPr>
          <a:xfrm>
            <a:off x="318089" y="2467743"/>
            <a:ext cx="1556516" cy="1037029"/>
          </a:xfrm>
          <a:prstGeom prst="rect">
            <a:avLst/>
          </a:prstGeom>
          <a:noFill/>
          <a:ln>
            <a:noFill/>
          </a:ln>
        </p:spPr>
      </p:pic>
      <p:pic>
        <p:nvPicPr>
          <p:cNvPr id="401" name="Google Shape;401;p61"/>
          <p:cNvPicPr preferRelativeResize="0"/>
          <p:nvPr/>
        </p:nvPicPr>
        <p:blipFill rotWithShape="1">
          <a:blip r:embed="rId4">
            <a:alphaModFix/>
          </a:blip>
          <a:srcRect/>
          <a:stretch/>
        </p:blipFill>
        <p:spPr>
          <a:xfrm>
            <a:off x="5329225" y="2488500"/>
            <a:ext cx="3120523" cy="1755224"/>
          </a:xfrm>
          <a:prstGeom prst="rect">
            <a:avLst/>
          </a:prstGeom>
          <a:noFill/>
          <a:ln>
            <a:noFill/>
          </a:ln>
        </p:spPr>
      </p:pic>
      <p:sp>
        <p:nvSpPr>
          <p:cNvPr id="402" name="Google Shape;402;p61"/>
          <p:cNvSpPr txBox="1"/>
          <p:nvPr/>
        </p:nvSpPr>
        <p:spPr>
          <a:xfrm>
            <a:off x="3466341" y="311250"/>
            <a:ext cx="22113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a:solidFill>
                  <a:schemeClr val="lt1"/>
                </a:solidFill>
                <a:latin typeface="Century Gothic"/>
                <a:ea typeface="Century Gothic"/>
                <a:cs typeface="Century Gothic"/>
                <a:sym typeface="Century Gothic"/>
              </a:rPr>
              <a:t>Firebase Realtime Database</a:t>
            </a:r>
            <a:endParaRPr sz="1400">
              <a:solidFill>
                <a:schemeClr val="lt1"/>
              </a:solidFill>
              <a:latin typeface="Century Gothic"/>
              <a:ea typeface="Century Gothic"/>
              <a:cs typeface="Century Gothic"/>
              <a:sym typeface="Century Gothic"/>
            </a:endParaRPr>
          </a:p>
        </p:txBody>
      </p:sp>
      <p:sp>
        <p:nvSpPr>
          <p:cNvPr id="403" name="Google Shape;403;p61"/>
          <p:cNvSpPr txBox="1"/>
          <p:nvPr/>
        </p:nvSpPr>
        <p:spPr>
          <a:xfrm>
            <a:off x="526013" y="2211501"/>
            <a:ext cx="996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lt1"/>
                </a:solidFill>
                <a:latin typeface="Century Gothic"/>
                <a:ea typeface="Century Gothic"/>
                <a:cs typeface="Century Gothic"/>
                <a:sym typeface="Century Gothic"/>
              </a:rPr>
              <a:t>Hardware</a:t>
            </a:r>
            <a:endParaRPr sz="1400">
              <a:solidFill>
                <a:schemeClr val="lt1"/>
              </a:solidFill>
              <a:latin typeface="Century Gothic"/>
              <a:ea typeface="Century Gothic"/>
              <a:cs typeface="Century Gothic"/>
              <a:sym typeface="Century Gothic"/>
            </a:endParaRPr>
          </a:p>
        </p:txBody>
      </p:sp>
      <p:sp>
        <p:nvSpPr>
          <p:cNvPr id="404" name="Google Shape;404;p61"/>
          <p:cNvSpPr txBox="1"/>
          <p:nvPr/>
        </p:nvSpPr>
        <p:spPr>
          <a:xfrm>
            <a:off x="5878272" y="2153625"/>
            <a:ext cx="1662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lt1"/>
                </a:solidFill>
                <a:latin typeface="Century Gothic"/>
                <a:ea typeface="Century Gothic"/>
                <a:cs typeface="Century Gothic"/>
                <a:sym typeface="Century Gothic"/>
              </a:rPr>
              <a:t>User interface</a:t>
            </a:r>
            <a:endParaRPr sz="1400">
              <a:solidFill>
                <a:schemeClr val="lt1"/>
              </a:solidFill>
              <a:latin typeface="Century Gothic"/>
              <a:ea typeface="Century Gothic"/>
              <a:cs typeface="Century Gothic"/>
              <a:sym typeface="Century Gothic"/>
            </a:endParaRPr>
          </a:p>
        </p:txBody>
      </p:sp>
      <p:sp>
        <p:nvSpPr>
          <p:cNvPr id="405" name="Google Shape;405;p61"/>
          <p:cNvSpPr txBox="1"/>
          <p:nvPr/>
        </p:nvSpPr>
        <p:spPr>
          <a:xfrm>
            <a:off x="1024034" y="3966731"/>
            <a:ext cx="1460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lt1"/>
                </a:solidFill>
                <a:latin typeface="Century Gothic"/>
                <a:ea typeface="Century Gothic"/>
                <a:cs typeface="Century Gothic"/>
                <a:sym typeface="Century Gothic"/>
              </a:rPr>
              <a:t>Home devices</a:t>
            </a:r>
            <a:endParaRPr sz="1400">
              <a:solidFill>
                <a:schemeClr val="lt1"/>
              </a:solidFill>
              <a:latin typeface="Century Gothic"/>
              <a:ea typeface="Century Gothic"/>
              <a:cs typeface="Century Gothic"/>
              <a:sym typeface="Century Gothic"/>
            </a:endParaRPr>
          </a:p>
        </p:txBody>
      </p:sp>
      <p:pic>
        <p:nvPicPr>
          <p:cNvPr id="406" name="Google Shape;406;p61"/>
          <p:cNvPicPr preferRelativeResize="0"/>
          <p:nvPr/>
        </p:nvPicPr>
        <p:blipFill rotWithShape="1">
          <a:blip r:embed="rId5">
            <a:alphaModFix/>
          </a:blip>
          <a:srcRect/>
          <a:stretch/>
        </p:blipFill>
        <p:spPr>
          <a:xfrm>
            <a:off x="503009" y="4358927"/>
            <a:ext cx="1186677" cy="629665"/>
          </a:xfrm>
          <a:prstGeom prst="rect">
            <a:avLst/>
          </a:prstGeom>
          <a:noFill/>
          <a:ln>
            <a:noFill/>
          </a:ln>
        </p:spPr>
      </p:pic>
      <p:pic>
        <p:nvPicPr>
          <p:cNvPr id="407" name="Google Shape;407;p61"/>
          <p:cNvPicPr preferRelativeResize="0"/>
          <p:nvPr/>
        </p:nvPicPr>
        <p:blipFill rotWithShape="1">
          <a:blip r:embed="rId6">
            <a:alphaModFix/>
          </a:blip>
          <a:srcRect/>
          <a:stretch/>
        </p:blipFill>
        <p:spPr>
          <a:xfrm>
            <a:off x="1282396" y="4255733"/>
            <a:ext cx="1201881" cy="801253"/>
          </a:xfrm>
          <a:prstGeom prst="rect">
            <a:avLst/>
          </a:prstGeom>
          <a:noFill/>
          <a:ln>
            <a:noFill/>
          </a:ln>
        </p:spPr>
      </p:pic>
      <p:pic>
        <p:nvPicPr>
          <p:cNvPr id="408" name="Google Shape;408;p61"/>
          <p:cNvPicPr preferRelativeResize="0"/>
          <p:nvPr/>
        </p:nvPicPr>
        <p:blipFill rotWithShape="1">
          <a:blip r:embed="rId7">
            <a:alphaModFix/>
          </a:blip>
          <a:srcRect/>
          <a:stretch/>
        </p:blipFill>
        <p:spPr>
          <a:xfrm>
            <a:off x="2324245" y="4255733"/>
            <a:ext cx="1001304" cy="707993"/>
          </a:xfrm>
          <a:prstGeom prst="rect">
            <a:avLst/>
          </a:prstGeom>
          <a:noFill/>
          <a:ln>
            <a:noFill/>
          </a:ln>
        </p:spPr>
      </p:pic>
      <p:sp>
        <p:nvSpPr>
          <p:cNvPr id="409" name="Google Shape;409;p61"/>
          <p:cNvSpPr/>
          <p:nvPr/>
        </p:nvSpPr>
        <p:spPr>
          <a:xfrm>
            <a:off x="1606742" y="3509699"/>
            <a:ext cx="171900" cy="456900"/>
          </a:xfrm>
          <a:prstGeom prst="upDownArrow">
            <a:avLst>
              <a:gd name="adj1" fmla="val 50000"/>
              <a:gd name="adj2" fmla="val 50000"/>
            </a:avLst>
          </a:prstGeom>
          <a:solidFill>
            <a:schemeClr val="accent3"/>
          </a:solidFill>
          <a:ln w="19050" cap="rnd" cmpd="sng">
            <a:solidFill>
              <a:srgbClr val="A7851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410" name="Google Shape;410;p61"/>
          <p:cNvSpPr/>
          <p:nvPr/>
        </p:nvSpPr>
        <p:spPr>
          <a:xfrm rot="3601266">
            <a:off x="3565116" y="945583"/>
            <a:ext cx="209534" cy="791251"/>
          </a:xfrm>
          <a:prstGeom prst="upDownArrow">
            <a:avLst>
              <a:gd name="adj1" fmla="val 50000"/>
              <a:gd name="adj2" fmla="val 50000"/>
            </a:avLst>
          </a:prstGeom>
          <a:solidFill>
            <a:schemeClr val="accent3"/>
          </a:solidFill>
          <a:ln w="19050" cap="rnd" cmpd="sng">
            <a:solidFill>
              <a:srgbClr val="A7851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411" name="Google Shape;411;p61"/>
          <p:cNvSpPr/>
          <p:nvPr/>
        </p:nvSpPr>
        <p:spPr>
          <a:xfrm rot="-3603292" flipH="1">
            <a:off x="5704947" y="1001339"/>
            <a:ext cx="298094" cy="1386920"/>
          </a:xfrm>
          <a:prstGeom prst="upDownArrow">
            <a:avLst>
              <a:gd name="adj1" fmla="val 50000"/>
              <a:gd name="adj2" fmla="val 50000"/>
            </a:avLst>
          </a:prstGeom>
          <a:solidFill>
            <a:schemeClr val="accent3"/>
          </a:solidFill>
          <a:ln w="19050" cap="rnd" cmpd="sng">
            <a:solidFill>
              <a:srgbClr val="A7851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412" name="Google Shape;412;p61"/>
          <p:cNvSpPr txBox="1"/>
          <p:nvPr/>
        </p:nvSpPr>
        <p:spPr>
          <a:xfrm>
            <a:off x="682215" y="365105"/>
            <a:ext cx="2362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rgbClr val="00B050"/>
                </a:solidFill>
                <a:latin typeface="Times New Roman"/>
                <a:ea typeface="Times New Roman"/>
                <a:cs typeface="Times New Roman"/>
                <a:sym typeface="Times New Roman"/>
              </a:rPr>
              <a:t>Working Flow </a:t>
            </a:r>
            <a:endParaRPr sz="2100" b="1">
              <a:solidFill>
                <a:srgbClr val="00B050"/>
              </a:solidFill>
              <a:latin typeface="Times New Roman"/>
              <a:ea typeface="Times New Roman"/>
              <a:cs typeface="Times New Roman"/>
              <a:sym typeface="Times New Roman"/>
            </a:endParaRPr>
          </a:p>
        </p:txBody>
      </p:sp>
      <p:pic>
        <p:nvPicPr>
          <p:cNvPr id="413" name="Google Shape;413;p61"/>
          <p:cNvPicPr preferRelativeResize="0"/>
          <p:nvPr/>
        </p:nvPicPr>
        <p:blipFill rotWithShape="1">
          <a:blip r:embed="rId8">
            <a:alphaModFix/>
          </a:blip>
          <a:srcRect l="18679"/>
          <a:stretch/>
        </p:blipFill>
        <p:spPr>
          <a:xfrm>
            <a:off x="1782804" y="1067233"/>
            <a:ext cx="1491974" cy="917320"/>
          </a:xfrm>
          <a:prstGeom prst="rect">
            <a:avLst/>
          </a:prstGeom>
          <a:noFill/>
          <a:ln>
            <a:noFill/>
          </a:ln>
        </p:spPr>
      </p:pic>
      <p:sp>
        <p:nvSpPr>
          <p:cNvPr id="414" name="Google Shape;414;p61"/>
          <p:cNvSpPr/>
          <p:nvPr/>
        </p:nvSpPr>
        <p:spPr>
          <a:xfrm rot="2344198">
            <a:off x="1853549" y="1925991"/>
            <a:ext cx="209434" cy="791403"/>
          </a:xfrm>
          <a:prstGeom prst="upDownArrow">
            <a:avLst>
              <a:gd name="adj1" fmla="val 50000"/>
              <a:gd name="adj2" fmla="val 50000"/>
            </a:avLst>
          </a:prstGeom>
          <a:solidFill>
            <a:schemeClr val="accent3"/>
          </a:solidFill>
          <a:ln w="19050" cap="rnd" cmpd="sng">
            <a:solidFill>
              <a:srgbClr val="A7851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pic>
        <p:nvPicPr>
          <p:cNvPr id="415" name="Google Shape;415;p61"/>
          <p:cNvPicPr preferRelativeResize="0"/>
          <p:nvPr/>
        </p:nvPicPr>
        <p:blipFill rotWithShape="1">
          <a:blip r:embed="rId9">
            <a:alphaModFix/>
          </a:blip>
          <a:srcRect l="651" r="651" b="27896"/>
          <a:stretch/>
        </p:blipFill>
        <p:spPr>
          <a:xfrm>
            <a:off x="4176975" y="811350"/>
            <a:ext cx="790050" cy="5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fade">
                                      <p:cBhvr>
                                        <p:cTn id="12" dur="500"/>
                                        <p:tgtEl>
                                          <p:spTgt spid="401"/>
                                        </p:tgtEl>
                                      </p:cBhvr>
                                    </p:animEffect>
                                  </p:childTnLst>
                                </p:cTn>
                              </p:par>
                              <p:par>
                                <p:cTn id="13" presetID="10" presetClass="entr" presetSubtype="0" fill="hold" nodeType="withEffect">
                                  <p:stCondLst>
                                    <p:cond delay="0"/>
                                  </p:stCondLst>
                                  <p:childTnLst>
                                    <p:set>
                                      <p:cBhvr>
                                        <p:cTn id="14" dur="1" fill="hold">
                                          <p:stCondLst>
                                            <p:cond delay="0"/>
                                          </p:stCondLst>
                                        </p:cTn>
                                        <p:tgtEl>
                                          <p:spTgt spid="404"/>
                                        </p:tgtEl>
                                        <p:attrNameLst>
                                          <p:attrName>style.visibility</p:attrName>
                                        </p:attrNameLst>
                                      </p:cBhvr>
                                      <p:to>
                                        <p:strVal val="visible"/>
                                      </p:to>
                                    </p:set>
                                    <p:animEffect transition="in" filter="fade">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1"/>
                                        </p:tgtEl>
                                        <p:attrNameLst>
                                          <p:attrName>style.visibility</p:attrName>
                                        </p:attrNameLst>
                                      </p:cBhvr>
                                      <p:to>
                                        <p:strVal val="visible"/>
                                      </p:to>
                                    </p:set>
                                    <p:animEffect transition="in" filter="fade">
                                      <p:cBhvr>
                                        <p:cTn id="20" dur="500"/>
                                        <p:tgtEl>
                                          <p:spTgt spid="411"/>
                                        </p:tgtEl>
                                      </p:cBhvr>
                                    </p:animEffect>
                                  </p:childTnLst>
                                </p:cTn>
                              </p:par>
                              <p:par>
                                <p:cTn id="21" presetID="10" presetClass="entr" presetSubtype="0" fill="hold" nodeType="withEffect">
                                  <p:stCondLst>
                                    <p:cond delay="0"/>
                                  </p:stCondLst>
                                  <p:childTnLst>
                                    <p:set>
                                      <p:cBhvr>
                                        <p:cTn id="22" dur="1" fill="hold">
                                          <p:stCondLst>
                                            <p:cond delay="0"/>
                                          </p:stCondLst>
                                        </p:cTn>
                                        <p:tgtEl>
                                          <p:spTgt spid="402"/>
                                        </p:tgtEl>
                                        <p:attrNameLst>
                                          <p:attrName>style.visibility</p:attrName>
                                        </p:attrNameLst>
                                      </p:cBhvr>
                                      <p:to>
                                        <p:strVal val="visible"/>
                                      </p:to>
                                    </p:set>
                                    <p:animEffect transition="in" filter="fade">
                                      <p:cBhvr>
                                        <p:cTn id="23" dur="500"/>
                                        <p:tgtEl>
                                          <p:spTgt spid="40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0"/>
                                        </p:tgtEl>
                                        <p:attrNameLst>
                                          <p:attrName>style.visibility</p:attrName>
                                        </p:attrNameLst>
                                      </p:cBhvr>
                                      <p:to>
                                        <p:strVal val="visible"/>
                                      </p:to>
                                    </p:set>
                                    <p:animEffect transition="in" filter="fade">
                                      <p:cBhvr>
                                        <p:cTn id="28" dur="500"/>
                                        <p:tgtEl>
                                          <p:spTgt spid="4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13"/>
                                        </p:tgtEl>
                                        <p:attrNameLst>
                                          <p:attrName>style.visibility</p:attrName>
                                        </p:attrNameLst>
                                      </p:cBhvr>
                                      <p:to>
                                        <p:strVal val="visible"/>
                                      </p:to>
                                    </p:set>
                                    <p:animEffect transition="in" filter="fade">
                                      <p:cBhvr>
                                        <p:cTn id="33" dur="500"/>
                                        <p:tgtEl>
                                          <p:spTgt spid="4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4"/>
                                        </p:tgtEl>
                                        <p:attrNameLst>
                                          <p:attrName>style.visibility</p:attrName>
                                        </p:attrNameLst>
                                      </p:cBhvr>
                                      <p:to>
                                        <p:strVal val="visible"/>
                                      </p:to>
                                    </p:set>
                                    <p:animEffect transition="in" filter="fade">
                                      <p:cBhvr>
                                        <p:cTn id="38" dur="500"/>
                                        <p:tgtEl>
                                          <p:spTgt spid="414"/>
                                        </p:tgtEl>
                                      </p:cBhvr>
                                    </p:animEffect>
                                  </p:childTnLst>
                                </p:cTn>
                              </p:par>
                              <p:par>
                                <p:cTn id="39" presetID="10" presetClass="entr" presetSubtype="0" fill="hold" nodeType="withEffect">
                                  <p:stCondLst>
                                    <p:cond delay="0"/>
                                  </p:stCondLst>
                                  <p:childTnLst>
                                    <p:set>
                                      <p:cBhvr>
                                        <p:cTn id="40" dur="1" fill="hold">
                                          <p:stCondLst>
                                            <p:cond delay="0"/>
                                          </p:stCondLst>
                                        </p:cTn>
                                        <p:tgtEl>
                                          <p:spTgt spid="403"/>
                                        </p:tgtEl>
                                        <p:attrNameLst>
                                          <p:attrName>style.visibility</p:attrName>
                                        </p:attrNameLst>
                                      </p:cBhvr>
                                      <p:to>
                                        <p:strVal val="visible"/>
                                      </p:to>
                                    </p:set>
                                    <p:animEffect transition="in" filter="fade">
                                      <p:cBhvr>
                                        <p:cTn id="41" dur="500"/>
                                        <p:tgtEl>
                                          <p:spTgt spid="40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0"/>
                                        </p:tgtEl>
                                        <p:attrNameLst>
                                          <p:attrName>style.visibility</p:attrName>
                                        </p:attrNameLst>
                                      </p:cBhvr>
                                      <p:to>
                                        <p:strVal val="visible"/>
                                      </p:to>
                                    </p:set>
                                    <p:animEffect transition="in" filter="fade">
                                      <p:cBhvr>
                                        <p:cTn id="46" dur="500"/>
                                        <p:tgtEl>
                                          <p:spTgt spid="4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09"/>
                                        </p:tgtEl>
                                        <p:attrNameLst>
                                          <p:attrName>style.visibility</p:attrName>
                                        </p:attrNameLst>
                                      </p:cBhvr>
                                      <p:to>
                                        <p:strVal val="visible"/>
                                      </p:to>
                                    </p:set>
                                    <p:animEffect transition="in" filter="fade">
                                      <p:cBhvr>
                                        <p:cTn id="51" dur="500"/>
                                        <p:tgtEl>
                                          <p:spTgt spid="409"/>
                                        </p:tgtEl>
                                      </p:cBhvr>
                                    </p:animEffect>
                                  </p:childTnLst>
                                </p:cTn>
                              </p:par>
                              <p:par>
                                <p:cTn id="52" presetID="10" presetClass="entr" presetSubtype="0" fill="hold" nodeType="withEffect">
                                  <p:stCondLst>
                                    <p:cond delay="0"/>
                                  </p:stCondLst>
                                  <p:childTnLst>
                                    <p:set>
                                      <p:cBhvr>
                                        <p:cTn id="53" dur="1" fill="hold">
                                          <p:stCondLst>
                                            <p:cond delay="0"/>
                                          </p:stCondLst>
                                        </p:cTn>
                                        <p:tgtEl>
                                          <p:spTgt spid="405"/>
                                        </p:tgtEl>
                                        <p:attrNameLst>
                                          <p:attrName>style.visibility</p:attrName>
                                        </p:attrNameLst>
                                      </p:cBhvr>
                                      <p:to>
                                        <p:strVal val="visible"/>
                                      </p:to>
                                    </p:set>
                                    <p:animEffect transition="in" filter="fade">
                                      <p:cBhvr>
                                        <p:cTn id="54" dur="500"/>
                                        <p:tgtEl>
                                          <p:spTgt spid="405"/>
                                        </p:tgtEl>
                                      </p:cBhvr>
                                    </p:animEffect>
                                  </p:childTnLst>
                                </p:cTn>
                              </p:par>
                              <p:par>
                                <p:cTn id="55" presetID="10" presetClass="entr" presetSubtype="0" fill="hold" nodeType="with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fade">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406"/>
                                        </p:tgtEl>
                                        <p:attrNameLst>
                                          <p:attrName>style.visibility</p:attrName>
                                        </p:attrNameLst>
                                      </p:cBhvr>
                                      <p:to>
                                        <p:strVal val="visible"/>
                                      </p:to>
                                    </p:set>
                                    <p:animEffect transition="in" filter="fade">
                                      <p:cBhvr>
                                        <p:cTn id="60" dur="500"/>
                                        <p:tgtEl>
                                          <p:spTgt spid="406"/>
                                        </p:tgtEl>
                                      </p:cBhvr>
                                    </p:animEffect>
                                  </p:childTnLst>
                                </p:cTn>
                              </p:par>
                              <p:par>
                                <p:cTn id="61" presetID="10" presetClass="entr" presetSubtype="0" fill="hold" nodeType="withEffect">
                                  <p:stCondLst>
                                    <p:cond delay="0"/>
                                  </p:stCondLst>
                                  <p:childTnLst>
                                    <p:set>
                                      <p:cBhvr>
                                        <p:cTn id="62" dur="1" fill="hold">
                                          <p:stCondLst>
                                            <p:cond delay="0"/>
                                          </p:stCondLst>
                                        </p:cTn>
                                        <p:tgtEl>
                                          <p:spTgt spid="408"/>
                                        </p:tgtEl>
                                        <p:attrNameLst>
                                          <p:attrName>style.visibility</p:attrName>
                                        </p:attrNameLst>
                                      </p:cBhvr>
                                      <p:to>
                                        <p:strVal val="visible"/>
                                      </p:to>
                                    </p:set>
                                    <p:animEffect transition="in" filter="fade">
                                      <p:cBhvr>
                                        <p:cTn id="63"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2"/>
          <p:cNvSpPr txBox="1"/>
          <p:nvPr/>
        </p:nvSpPr>
        <p:spPr>
          <a:xfrm>
            <a:off x="4823375" y="2785175"/>
            <a:ext cx="61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21" name="Google Shape;421;p62" title="TEAM UNITY.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Gallery">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On-screen Show (16:9)</PresentationFormat>
  <Paragraphs>38</Paragraphs>
  <Slides>8</Slides>
  <Notes>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8</vt:i4>
      </vt:variant>
    </vt:vector>
  </HeadingPairs>
  <TitlesOfParts>
    <vt:vector size="18" baseType="lpstr">
      <vt:lpstr>Arial</vt:lpstr>
      <vt:lpstr>Century Gothic</vt:lpstr>
      <vt:lpstr>Rockwell</vt:lpstr>
      <vt:lpstr>Noto Sans Symbols</vt:lpstr>
      <vt:lpstr>Open Sans</vt:lpstr>
      <vt:lpstr>Times New Roman</vt:lpstr>
      <vt:lpstr>Simple Light</vt:lpstr>
      <vt:lpstr>Gallery</vt:lpstr>
      <vt:lpstr>1_Gallery</vt:lpstr>
      <vt:lpstr>Ion</vt:lpstr>
      <vt:lpstr>TEAM DECENDERS  HOME AUTOMATION USING UNITY</vt:lpstr>
      <vt:lpstr>HOME AUTOMATION</vt:lpstr>
      <vt:lpstr>AR-VR</vt:lpstr>
      <vt:lpstr>NODE MCU</vt:lpstr>
      <vt:lpstr>AR VR</vt:lpstr>
      <vt:lpstr>FIREBASE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DECENDERS  HOME AUTOMATION USING UNITY</dc:title>
  <cp:lastModifiedBy>aadhi thya</cp:lastModifiedBy>
  <cp:revision>1</cp:revision>
  <dcterms:modified xsi:type="dcterms:W3CDTF">2022-04-22T05:25:44Z</dcterms:modified>
</cp:coreProperties>
</file>